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44"/>
  </p:notesMasterIdLst>
  <p:handoutMasterIdLst>
    <p:handoutMasterId r:id="rId45"/>
  </p:handoutMasterIdLst>
  <p:sldIdLst>
    <p:sldId id="624" r:id="rId6"/>
    <p:sldId id="678" r:id="rId7"/>
    <p:sldId id="654" r:id="rId8"/>
    <p:sldId id="658" r:id="rId9"/>
    <p:sldId id="679" r:id="rId10"/>
    <p:sldId id="293" r:id="rId11"/>
    <p:sldId id="630" r:id="rId12"/>
    <p:sldId id="632" r:id="rId13"/>
    <p:sldId id="631" r:id="rId14"/>
    <p:sldId id="634" r:id="rId15"/>
    <p:sldId id="659" r:id="rId16"/>
    <p:sldId id="635" r:id="rId17"/>
    <p:sldId id="660" r:id="rId18"/>
    <p:sldId id="640" r:id="rId19"/>
    <p:sldId id="643" r:id="rId20"/>
    <p:sldId id="644" r:id="rId21"/>
    <p:sldId id="645" r:id="rId22"/>
    <p:sldId id="646" r:id="rId23"/>
    <p:sldId id="648" r:id="rId24"/>
    <p:sldId id="649" r:id="rId25"/>
    <p:sldId id="650" r:id="rId26"/>
    <p:sldId id="651" r:id="rId27"/>
    <p:sldId id="641" r:id="rId28"/>
    <p:sldId id="652" r:id="rId29"/>
    <p:sldId id="653" r:id="rId30"/>
    <p:sldId id="295" r:id="rId31"/>
    <p:sldId id="642" r:id="rId32"/>
    <p:sldId id="655" r:id="rId33"/>
    <p:sldId id="661" r:id="rId34"/>
    <p:sldId id="638" r:id="rId35"/>
    <p:sldId id="299" r:id="rId36"/>
    <p:sldId id="300" r:id="rId37"/>
    <p:sldId id="301" r:id="rId38"/>
    <p:sldId id="662" r:id="rId39"/>
    <p:sldId id="663" r:id="rId40"/>
    <p:sldId id="303" r:id="rId41"/>
    <p:sldId id="302" r:id="rId42"/>
    <p:sldId id="680" r:id="rId43"/>
  </p:sldIdLst>
  <p:sldSz cx="9361488" cy="6480175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b" id="{340C82D6-54B5-CA40-A768-1AFC45F9B5C0}">
          <p14:sldIdLst>
            <p14:sldId id="624"/>
            <p14:sldId id="678"/>
            <p14:sldId id="654"/>
            <p14:sldId id="658"/>
            <p14:sldId id="679"/>
            <p14:sldId id="293"/>
            <p14:sldId id="630"/>
            <p14:sldId id="632"/>
            <p14:sldId id="631"/>
            <p14:sldId id="634"/>
            <p14:sldId id="659"/>
            <p14:sldId id="635"/>
            <p14:sldId id="660"/>
            <p14:sldId id="640"/>
            <p14:sldId id="643"/>
            <p14:sldId id="644"/>
            <p14:sldId id="645"/>
            <p14:sldId id="646"/>
            <p14:sldId id="648"/>
            <p14:sldId id="649"/>
            <p14:sldId id="650"/>
            <p14:sldId id="651"/>
            <p14:sldId id="641"/>
            <p14:sldId id="652"/>
            <p14:sldId id="653"/>
            <p14:sldId id="295"/>
            <p14:sldId id="642"/>
            <p14:sldId id="655"/>
            <p14:sldId id="661"/>
            <p14:sldId id="638"/>
            <p14:sldId id="299"/>
            <p14:sldId id="300"/>
            <p14:sldId id="301"/>
            <p14:sldId id="662"/>
            <p14:sldId id="663"/>
            <p14:sldId id="303"/>
            <p14:sldId id="302"/>
            <p14:sldId id="680"/>
          </p14:sldIdLst>
        </p14:section>
        <p14:section name="Standardabschnitt" id="{BB15073C-9232-428E-9636-D5D56A520E0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 Sutter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736"/>
    <a:srgbClr val="51615F"/>
    <a:srgbClr val="505A59"/>
    <a:srgbClr val="BACE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00405-42EC-2244-A4E9-AAF8677B54BE}" v="26" dt="2023-12-15T09:47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 autoAdjust="0"/>
    <p:restoredTop sz="93207" autoAdjust="0"/>
  </p:normalViewPr>
  <p:slideViewPr>
    <p:cSldViewPr>
      <p:cViewPr varScale="1">
        <p:scale>
          <a:sx n="126" d="100"/>
          <a:sy n="126" d="100"/>
        </p:scale>
        <p:origin x="1400" y="192"/>
      </p:cViewPr>
      <p:guideLst>
        <p:guide orient="horz" pos="2041"/>
        <p:guide pos="2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 Schwemberger" userId="a16f58c1-3ea1-48da-ac3c-cb6656eab917" providerId="ADAL" clId="{2D300405-42EC-2244-A4E9-AAF8677B54BE}"/>
    <pc:docChg chg="undo redo custSel modSld modMainMaster">
      <pc:chgData name="Christoph Schwemberger" userId="a16f58c1-3ea1-48da-ac3c-cb6656eab917" providerId="ADAL" clId="{2D300405-42EC-2244-A4E9-AAF8677B54BE}" dt="2023-12-15T09:47:31.493" v="274" actId="1076"/>
      <pc:docMkLst>
        <pc:docMk/>
      </pc:docMkLst>
      <pc:sldChg chg="modSp mod">
        <pc:chgData name="Christoph Schwemberger" userId="a16f58c1-3ea1-48da-ac3c-cb6656eab917" providerId="ADAL" clId="{2D300405-42EC-2244-A4E9-AAF8677B54BE}" dt="2023-11-15T12:05:07.714" v="26" actId="207"/>
        <pc:sldMkLst>
          <pc:docMk/>
          <pc:sldMk cId="0" sldId="293"/>
        </pc:sldMkLst>
        <pc:spChg chg="mod">
          <ac:chgData name="Christoph Schwemberger" userId="a16f58c1-3ea1-48da-ac3c-cb6656eab917" providerId="ADAL" clId="{2D300405-42EC-2244-A4E9-AAF8677B54BE}" dt="2023-11-15T12:05:07.714" v="26" actId="207"/>
          <ac:spMkLst>
            <pc:docMk/>
            <pc:sldMk cId="0" sldId="293"/>
            <ac:spMk id="9" creationId="{42969F4F-B0C5-4AEA-9BFA-537850CF4B50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12:38.312" v="90" actId="207"/>
        <pc:sldMkLst>
          <pc:docMk/>
          <pc:sldMk cId="0" sldId="300"/>
        </pc:sldMkLst>
        <pc:spChg chg="mod">
          <ac:chgData name="Christoph Schwemberger" userId="a16f58c1-3ea1-48da-ac3c-cb6656eab917" providerId="ADAL" clId="{2D300405-42EC-2244-A4E9-AAF8677B54BE}" dt="2023-11-15T12:12:38.312" v="90" actId="207"/>
          <ac:spMkLst>
            <pc:docMk/>
            <pc:sldMk cId="0" sldId="300"/>
            <ac:spMk id="2" creationId="{9392F38A-736A-4204-8860-957B5D2151D9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12:20.188" v="88" actId="207"/>
        <pc:sldMkLst>
          <pc:docMk/>
          <pc:sldMk cId="0" sldId="302"/>
        </pc:sldMkLst>
        <pc:spChg chg="mod">
          <ac:chgData name="Christoph Schwemberger" userId="a16f58c1-3ea1-48da-ac3c-cb6656eab917" providerId="ADAL" clId="{2D300405-42EC-2244-A4E9-AAF8677B54BE}" dt="2023-11-15T12:12:20.188" v="88" actId="207"/>
          <ac:spMkLst>
            <pc:docMk/>
            <pc:sldMk cId="0" sldId="302"/>
            <ac:spMk id="2" creationId="{00000000-0000-0000-0000-000000000000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12:28.070" v="89" actId="207"/>
        <pc:sldMkLst>
          <pc:docMk/>
          <pc:sldMk cId="0" sldId="303"/>
        </pc:sldMkLst>
        <pc:spChg chg="mod">
          <ac:chgData name="Christoph Schwemberger" userId="a16f58c1-3ea1-48da-ac3c-cb6656eab917" providerId="ADAL" clId="{2D300405-42EC-2244-A4E9-AAF8677B54BE}" dt="2023-11-15T12:12:28.070" v="89" actId="207"/>
          <ac:spMkLst>
            <pc:docMk/>
            <pc:sldMk cId="0" sldId="303"/>
            <ac:spMk id="2" creationId="{00000000-0000-0000-0000-000000000000}"/>
          </ac:spMkLst>
        </pc:spChg>
      </pc:sldChg>
      <pc:sldChg chg="modSp mod">
        <pc:chgData name="Christoph Schwemberger" userId="a16f58c1-3ea1-48da-ac3c-cb6656eab917" providerId="ADAL" clId="{2D300405-42EC-2244-A4E9-AAF8677B54BE}" dt="2023-11-15T14:44:37.481" v="147" actId="6549"/>
        <pc:sldMkLst>
          <pc:docMk/>
          <pc:sldMk cId="817783510" sldId="624"/>
        </pc:sldMkLst>
        <pc:spChg chg="mod">
          <ac:chgData name="Christoph Schwemberger" userId="a16f58c1-3ea1-48da-ac3c-cb6656eab917" providerId="ADAL" clId="{2D300405-42EC-2244-A4E9-AAF8677B54BE}" dt="2023-11-15T14:44:37.481" v="147" actId="6549"/>
          <ac:spMkLst>
            <pc:docMk/>
            <pc:sldMk cId="817783510" sldId="624"/>
            <ac:spMk id="2" creationId="{DAD851A3-72D4-4E5B-AC59-0595B54A0F7A}"/>
          </ac:spMkLst>
        </pc:spChg>
        <pc:spChg chg="mod">
          <ac:chgData name="Christoph Schwemberger" userId="a16f58c1-3ea1-48da-ac3c-cb6656eab917" providerId="ADAL" clId="{2D300405-42EC-2244-A4E9-AAF8677B54BE}" dt="2023-11-15T12:13:07.133" v="91" actId="207"/>
          <ac:spMkLst>
            <pc:docMk/>
            <pc:sldMk cId="817783510" sldId="624"/>
            <ac:spMk id="3" creationId="{98F6EEB5-52BB-4B08-99F7-D89260C322DA}"/>
          </ac:spMkLst>
        </pc:spChg>
      </pc:sldChg>
      <pc:sldChg chg="addSp delSp modSp mod">
        <pc:chgData name="Christoph Schwemberger" userId="a16f58c1-3ea1-48da-ac3c-cb6656eab917" providerId="ADAL" clId="{2D300405-42EC-2244-A4E9-AAF8677B54BE}" dt="2023-11-15T12:05:45.841" v="32" actId="2085"/>
        <pc:sldMkLst>
          <pc:docMk/>
          <pc:sldMk cId="3033680570" sldId="630"/>
        </pc:sldMkLst>
        <pc:spChg chg="add del mod">
          <ac:chgData name="Christoph Schwemberger" userId="a16f58c1-3ea1-48da-ac3c-cb6656eab917" providerId="ADAL" clId="{2D300405-42EC-2244-A4E9-AAF8677B54BE}" dt="2023-11-15T12:05:38.669" v="30" actId="478"/>
          <ac:spMkLst>
            <pc:docMk/>
            <pc:sldMk cId="3033680570" sldId="630"/>
            <ac:spMk id="2" creationId="{EAEE3D22-A37F-2CA2-7B9C-0E52AA4F9C17}"/>
          </ac:spMkLst>
        </pc:spChg>
        <pc:spChg chg="mod">
          <ac:chgData name="Christoph Schwemberger" userId="a16f58c1-3ea1-48da-ac3c-cb6656eab917" providerId="ADAL" clId="{2D300405-42EC-2244-A4E9-AAF8677B54BE}" dt="2023-11-15T12:05:45.841" v="32" actId="2085"/>
          <ac:spMkLst>
            <pc:docMk/>
            <pc:sldMk cId="3033680570" sldId="630"/>
            <ac:spMk id="5" creationId="{84245923-AA11-4B37-9963-40361672BFD9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05:59.581" v="34" actId="207"/>
        <pc:sldMkLst>
          <pc:docMk/>
          <pc:sldMk cId="3161001164" sldId="631"/>
        </pc:sldMkLst>
        <pc:spChg chg="mod">
          <ac:chgData name="Christoph Schwemberger" userId="a16f58c1-3ea1-48da-ac3c-cb6656eab917" providerId="ADAL" clId="{2D300405-42EC-2244-A4E9-AAF8677B54BE}" dt="2023-11-15T12:05:59.581" v="34" actId="207"/>
          <ac:spMkLst>
            <pc:docMk/>
            <pc:sldMk cId="3161001164" sldId="631"/>
            <ac:spMk id="5" creationId="{84245923-AA11-4B37-9963-40361672BFD9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06:16.790" v="36" actId="207"/>
        <pc:sldMkLst>
          <pc:docMk/>
          <pc:sldMk cId="473168141" sldId="634"/>
        </pc:sldMkLst>
        <pc:spChg chg="mod">
          <ac:chgData name="Christoph Schwemberger" userId="a16f58c1-3ea1-48da-ac3c-cb6656eab917" providerId="ADAL" clId="{2D300405-42EC-2244-A4E9-AAF8677B54BE}" dt="2023-11-15T12:06:16.790" v="36" actId="207"/>
          <ac:spMkLst>
            <pc:docMk/>
            <pc:sldMk cId="473168141" sldId="634"/>
            <ac:spMk id="6" creationId="{6194B2F5-42FD-463D-988D-9DFB3BF9FDEB}"/>
          </ac:spMkLst>
        </pc:spChg>
        <pc:spChg chg="mod">
          <ac:chgData name="Christoph Schwemberger" userId="a16f58c1-3ea1-48da-ac3c-cb6656eab917" providerId="ADAL" clId="{2D300405-42EC-2244-A4E9-AAF8677B54BE}" dt="2023-11-15T12:06:16.790" v="36" actId="207"/>
          <ac:spMkLst>
            <pc:docMk/>
            <pc:sldMk cId="473168141" sldId="634"/>
            <ac:spMk id="7" creationId="{C97A3670-43E4-450D-A303-2B5C9618A1D0}"/>
          </ac:spMkLst>
        </pc:spChg>
        <pc:spChg chg="mod">
          <ac:chgData name="Christoph Schwemberger" userId="a16f58c1-3ea1-48da-ac3c-cb6656eab917" providerId="ADAL" clId="{2D300405-42EC-2244-A4E9-AAF8677B54BE}" dt="2023-11-15T12:06:16.790" v="36" actId="207"/>
          <ac:spMkLst>
            <pc:docMk/>
            <pc:sldMk cId="473168141" sldId="634"/>
            <ac:spMk id="10" creationId="{3F40654B-82E3-4F00-B4D3-305795D4D65E}"/>
          </ac:spMkLst>
        </pc:spChg>
        <pc:spChg chg="mod">
          <ac:chgData name="Christoph Schwemberger" userId="a16f58c1-3ea1-48da-ac3c-cb6656eab917" providerId="ADAL" clId="{2D300405-42EC-2244-A4E9-AAF8677B54BE}" dt="2023-11-15T12:06:16.790" v="36" actId="207"/>
          <ac:spMkLst>
            <pc:docMk/>
            <pc:sldMk cId="473168141" sldId="634"/>
            <ac:spMk id="13" creationId="{D76FD191-80C7-B38E-44C7-E4112ED54229}"/>
          </ac:spMkLst>
        </pc:spChg>
        <pc:spChg chg="mod">
          <ac:chgData name="Christoph Schwemberger" userId="a16f58c1-3ea1-48da-ac3c-cb6656eab917" providerId="ADAL" clId="{2D300405-42EC-2244-A4E9-AAF8677B54BE}" dt="2023-11-15T12:06:16.790" v="36" actId="207"/>
          <ac:spMkLst>
            <pc:docMk/>
            <pc:sldMk cId="473168141" sldId="634"/>
            <ac:spMk id="14" creationId="{072D76B5-0D60-F1C9-1CFF-DBBE8DB85A52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11:29.804" v="85" actId="2085"/>
        <pc:sldMkLst>
          <pc:docMk/>
          <pc:sldMk cId="2257095079" sldId="638"/>
        </pc:sldMkLst>
        <pc:spChg chg="mod">
          <ac:chgData name="Christoph Schwemberger" userId="a16f58c1-3ea1-48da-ac3c-cb6656eab917" providerId="ADAL" clId="{2D300405-42EC-2244-A4E9-AAF8677B54BE}" dt="2023-11-15T12:11:29.804" v="85" actId="2085"/>
          <ac:spMkLst>
            <pc:docMk/>
            <pc:sldMk cId="2257095079" sldId="638"/>
            <ac:spMk id="14" creationId="{3A919A66-5E2A-4846-9378-8FC3F71D4ABB}"/>
          </ac:spMkLst>
        </pc:spChg>
        <pc:spChg chg="mod">
          <ac:chgData name="Christoph Schwemberger" userId="a16f58c1-3ea1-48da-ac3c-cb6656eab917" providerId="ADAL" clId="{2D300405-42EC-2244-A4E9-AAF8677B54BE}" dt="2023-11-15T12:11:29.804" v="85" actId="2085"/>
          <ac:spMkLst>
            <pc:docMk/>
            <pc:sldMk cId="2257095079" sldId="638"/>
            <ac:spMk id="15" creationId="{8317FE6A-10C3-4CB3-AB6B-A8393B9EF4EA}"/>
          </ac:spMkLst>
        </pc:spChg>
        <pc:spChg chg="mod">
          <ac:chgData name="Christoph Schwemberger" userId="a16f58c1-3ea1-48da-ac3c-cb6656eab917" providerId="ADAL" clId="{2D300405-42EC-2244-A4E9-AAF8677B54BE}" dt="2023-11-15T12:11:29.804" v="85" actId="2085"/>
          <ac:spMkLst>
            <pc:docMk/>
            <pc:sldMk cId="2257095079" sldId="638"/>
            <ac:spMk id="16" creationId="{EA1E9458-4DFC-49C2-AFE5-20BD5E645994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06:39.859" v="40" actId="207"/>
        <pc:sldMkLst>
          <pc:docMk/>
          <pc:sldMk cId="182079244" sldId="640"/>
        </pc:sldMkLst>
        <pc:spChg chg="mod">
          <ac:chgData name="Christoph Schwemberger" userId="a16f58c1-3ea1-48da-ac3c-cb6656eab917" providerId="ADAL" clId="{2D300405-42EC-2244-A4E9-AAF8677B54BE}" dt="2023-11-15T12:06:39.859" v="40" actId="207"/>
          <ac:spMkLst>
            <pc:docMk/>
            <pc:sldMk cId="182079244" sldId="640"/>
            <ac:spMk id="6" creationId="{5BE66F1E-F619-4C41-8E73-568B2D020F3F}"/>
          </ac:spMkLst>
        </pc:spChg>
      </pc:sldChg>
      <pc:sldChg chg="delSp modSp mod delAnim">
        <pc:chgData name="Christoph Schwemberger" userId="a16f58c1-3ea1-48da-ac3c-cb6656eab917" providerId="ADAL" clId="{2D300405-42EC-2244-A4E9-AAF8677B54BE}" dt="2023-11-15T12:09:45.148" v="64" actId="207"/>
        <pc:sldMkLst>
          <pc:docMk/>
          <pc:sldMk cId="1538710603" sldId="641"/>
        </pc:sldMkLst>
        <pc:spChg chg="mod">
          <ac:chgData name="Christoph Schwemberger" userId="a16f58c1-3ea1-48da-ac3c-cb6656eab917" providerId="ADAL" clId="{2D300405-42EC-2244-A4E9-AAF8677B54BE}" dt="2023-11-15T12:09:12.787" v="59" actId="2085"/>
          <ac:spMkLst>
            <pc:docMk/>
            <pc:sldMk cId="1538710603" sldId="641"/>
            <ac:spMk id="6" creationId="{5BE66F1E-F619-4C41-8E73-568B2D020F3F}"/>
          </ac:spMkLst>
        </pc:spChg>
        <pc:spChg chg="mod topLvl">
          <ac:chgData name="Christoph Schwemberger" userId="a16f58c1-3ea1-48da-ac3c-cb6656eab917" providerId="ADAL" clId="{2D300405-42EC-2244-A4E9-AAF8677B54BE}" dt="2023-11-15T12:09:45.148" v="64" actId="207"/>
          <ac:spMkLst>
            <pc:docMk/>
            <pc:sldMk cId="1538710603" sldId="641"/>
            <ac:spMk id="8" creationId="{6EE20298-F86F-4E8B-9922-9C67A1C0CBFE}"/>
          </ac:spMkLst>
        </pc:spChg>
        <pc:spChg chg="mod topLvl">
          <ac:chgData name="Christoph Schwemberger" userId="a16f58c1-3ea1-48da-ac3c-cb6656eab917" providerId="ADAL" clId="{2D300405-42EC-2244-A4E9-AAF8677B54BE}" dt="2023-11-15T12:09:38.253" v="62" actId="165"/>
          <ac:spMkLst>
            <pc:docMk/>
            <pc:sldMk cId="1538710603" sldId="641"/>
            <ac:spMk id="9" creationId="{F0BAE73E-1AEC-4D45-9891-EA81541646D3}"/>
          </ac:spMkLst>
        </pc:spChg>
        <pc:spChg chg="mod topLvl">
          <ac:chgData name="Christoph Schwemberger" userId="a16f58c1-3ea1-48da-ac3c-cb6656eab917" providerId="ADAL" clId="{2D300405-42EC-2244-A4E9-AAF8677B54BE}" dt="2023-11-15T12:09:33.296" v="61" actId="165"/>
          <ac:spMkLst>
            <pc:docMk/>
            <pc:sldMk cId="1538710603" sldId="641"/>
            <ac:spMk id="10" creationId="{CEDD773B-567D-4E76-B60F-3978D9332576}"/>
          </ac:spMkLst>
        </pc:spChg>
        <pc:grpChg chg="del mod topLvl">
          <ac:chgData name="Christoph Schwemberger" userId="a16f58c1-3ea1-48da-ac3c-cb6656eab917" providerId="ADAL" clId="{2D300405-42EC-2244-A4E9-AAF8677B54BE}" dt="2023-11-15T12:09:38.253" v="62" actId="165"/>
          <ac:grpSpMkLst>
            <pc:docMk/>
            <pc:sldMk cId="1538710603" sldId="641"/>
            <ac:grpSpMk id="3" creationId="{F3A5C85A-8762-44EB-9C4F-B1446090BFC2}"/>
          </ac:grpSpMkLst>
        </pc:grpChg>
        <pc:grpChg chg="del mod">
          <ac:chgData name="Christoph Schwemberger" userId="a16f58c1-3ea1-48da-ac3c-cb6656eab917" providerId="ADAL" clId="{2D300405-42EC-2244-A4E9-AAF8677B54BE}" dt="2023-11-15T12:09:33.296" v="61" actId="165"/>
          <ac:grpSpMkLst>
            <pc:docMk/>
            <pc:sldMk cId="1538710603" sldId="641"/>
            <ac:grpSpMk id="11" creationId="{30B294A1-022F-4691-8A12-C13EA75B7226}"/>
          </ac:grpSpMkLst>
        </pc:grpChg>
        <pc:picChg chg="mod topLvl">
          <ac:chgData name="Christoph Schwemberger" userId="a16f58c1-3ea1-48da-ac3c-cb6656eab917" providerId="ADAL" clId="{2D300405-42EC-2244-A4E9-AAF8677B54BE}" dt="2023-11-15T12:09:38.253" v="62" actId="165"/>
          <ac:picMkLst>
            <pc:docMk/>
            <pc:sldMk cId="1538710603" sldId="641"/>
            <ac:picMk id="7" creationId="{63FAC7F5-EFFB-435E-9DE9-9D5EDAEDF6DD}"/>
          </ac:picMkLst>
        </pc:picChg>
      </pc:sldChg>
      <pc:sldChg chg="modSp mod">
        <pc:chgData name="Christoph Schwemberger" userId="a16f58c1-3ea1-48da-ac3c-cb6656eab917" providerId="ADAL" clId="{2D300405-42EC-2244-A4E9-AAF8677B54BE}" dt="2023-11-15T12:10:04.066" v="66" actId="207"/>
        <pc:sldMkLst>
          <pc:docMk/>
          <pc:sldMk cId="2857773492" sldId="642"/>
        </pc:sldMkLst>
        <pc:spChg chg="mod">
          <ac:chgData name="Christoph Schwemberger" userId="a16f58c1-3ea1-48da-ac3c-cb6656eab917" providerId="ADAL" clId="{2D300405-42EC-2244-A4E9-AAF8677B54BE}" dt="2023-11-15T12:10:04.066" v="66" actId="207"/>
          <ac:spMkLst>
            <pc:docMk/>
            <pc:sldMk cId="2857773492" sldId="642"/>
            <ac:spMk id="6" creationId="{5BE66F1E-F619-4C41-8E73-568B2D020F3F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06:52.730" v="44" actId="1035"/>
        <pc:sldMkLst>
          <pc:docMk/>
          <pc:sldMk cId="2334822785" sldId="644"/>
        </pc:sldMkLst>
        <pc:spChg chg="mod">
          <ac:chgData name="Christoph Schwemberger" userId="a16f58c1-3ea1-48da-ac3c-cb6656eab917" providerId="ADAL" clId="{2D300405-42EC-2244-A4E9-AAF8677B54BE}" dt="2023-11-15T12:06:52.730" v="44" actId="1035"/>
          <ac:spMkLst>
            <pc:docMk/>
            <pc:sldMk cId="2334822785" sldId="644"/>
            <ac:spMk id="4" creationId="{7E721193-4971-4804-AB38-B1033B1BAE3C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07:03.659" v="46" actId="207"/>
        <pc:sldMkLst>
          <pc:docMk/>
          <pc:sldMk cId="2892701474" sldId="645"/>
        </pc:sldMkLst>
        <pc:spChg chg="mod">
          <ac:chgData name="Christoph Schwemberger" userId="a16f58c1-3ea1-48da-ac3c-cb6656eab917" providerId="ADAL" clId="{2D300405-42EC-2244-A4E9-AAF8677B54BE}" dt="2023-11-15T12:07:03.659" v="46" actId="207"/>
          <ac:spMkLst>
            <pc:docMk/>
            <pc:sldMk cId="2892701474" sldId="645"/>
            <ac:spMk id="6" creationId="{0B6E65A6-7418-4CAA-9603-39D32C74CBD6}"/>
          </ac:spMkLst>
        </pc:spChg>
        <pc:spChg chg="mod">
          <ac:chgData name="Christoph Schwemberger" userId="a16f58c1-3ea1-48da-ac3c-cb6656eab917" providerId="ADAL" clId="{2D300405-42EC-2244-A4E9-AAF8677B54BE}" dt="2023-11-15T12:07:03.659" v="46" actId="207"/>
          <ac:spMkLst>
            <pc:docMk/>
            <pc:sldMk cId="2892701474" sldId="645"/>
            <ac:spMk id="8" creationId="{E34299A3-83BC-4476-97BD-3595F51D4F43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07:17.611" v="48" actId="207"/>
        <pc:sldMkLst>
          <pc:docMk/>
          <pc:sldMk cId="2965999348" sldId="648"/>
        </pc:sldMkLst>
        <pc:spChg chg="mod">
          <ac:chgData name="Christoph Schwemberger" userId="a16f58c1-3ea1-48da-ac3c-cb6656eab917" providerId="ADAL" clId="{2D300405-42EC-2244-A4E9-AAF8677B54BE}" dt="2023-11-15T12:07:17.611" v="48" actId="207"/>
          <ac:spMkLst>
            <pc:docMk/>
            <pc:sldMk cId="2965999348" sldId="648"/>
            <ac:spMk id="9" creationId="{B1F128F0-6C5D-4E5E-8B54-683411C03D25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07:51.022" v="50" actId="207"/>
        <pc:sldMkLst>
          <pc:docMk/>
          <pc:sldMk cId="127568831" sldId="649"/>
        </pc:sldMkLst>
        <pc:spChg chg="mod">
          <ac:chgData name="Christoph Schwemberger" userId="a16f58c1-3ea1-48da-ac3c-cb6656eab917" providerId="ADAL" clId="{2D300405-42EC-2244-A4E9-AAF8677B54BE}" dt="2023-11-15T12:07:51.022" v="50" actId="207"/>
          <ac:spMkLst>
            <pc:docMk/>
            <pc:sldMk cId="127568831" sldId="649"/>
            <ac:spMk id="4" creationId="{450EF72D-38EA-4278-98D6-48EF2F7BD17E}"/>
          </ac:spMkLst>
        </pc:spChg>
        <pc:spChg chg="mod">
          <ac:chgData name="Christoph Schwemberger" userId="a16f58c1-3ea1-48da-ac3c-cb6656eab917" providerId="ADAL" clId="{2D300405-42EC-2244-A4E9-AAF8677B54BE}" dt="2023-11-15T12:07:51.022" v="50" actId="207"/>
          <ac:spMkLst>
            <pc:docMk/>
            <pc:sldMk cId="127568831" sldId="649"/>
            <ac:spMk id="5" creationId="{312A4FE1-4870-415E-A904-3208682E0F4C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08:02.686" v="52" actId="207"/>
        <pc:sldMkLst>
          <pc:docMk/>
          <pc:sldMk cId="27425547" sldId="650"/>
        </pc:sldMkLst>
        <pc:spChg chg="mod">
          <ac:chgData name="Christoph Schwemberger" userId="a16f58c1-3ea1-48da-ac3c-cb6656eab917" providerId="ADAL" clId="{2D300405-42EC-2244-A4E9-AAF8677B54BE}" dt="2023-11-15T12:08:02.686" v="52" actId="207"/>
          <ac:spMkLst>
            <pc:docMk/>
            <pc:sldMk cId="27425547" sldId="650"/>
            <ac:spMk id="4" creationId="{42791902-3F36-408E-9B8C-FE82875F8431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08:25.336" v="54" actId="207"/>
        <pc:sldMkLst>
          <pc:docMk/>
          <pc:sldMk cId="3806642052" sldId="651"/>
        </pc:sldMkLst>
        <pc:spChg chg="mod">
          <ac:chgData name="Christoph Schwemberger" userId="a16f58c1-3ea1-48da-ac3c-cb6656eab917" providerId="ADAL" clId="{2D300405-42EC-2244-A4E9-AAF8677B54BE}" dt="2023-11-15T12:08:25.336" v="54" actId="207"/>
          <ac:spMkLst>
            <pc:docMk/>
            <pc:sldMk cId="3806642052" sldId="651"/>
            <ac:spMk id="6" creationId="{0B6E65A6-7418-4CAA-9603-39D32C74CBD6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00:05.555" v="17" actId="207"/>
        <pc:sldMkLst>
          <pc:docMk/>
          <pc:sldMk cId="3907921272" sldId="654"/>
        </pc:sldMkLst>
        <pc:spChg chg="mod">
          <ac:chgData name="Christoph Schwemberger" userId="a16f58c1-3ea1-48da-ac3c-cb6656eab917" providerId="ADAL" clId="{2D300405-42EC-2244-A4E9-AAF8677B54BE}" dt="2023-11-15T12:00:05.555" v="17" actId="207"/>
          <ac:spMkLst>
            <pc:docMk/>
            <pc:sldMk cId="3907921272" sldId="654"/>
            <ac:spMk id="4" creationId="{2EABA23D-5F69-4152-9D2B-37E783C64D9C}"/>
          </ac:spMkLst>
        </pc:spChg>
      </pc:sldChg>
      <pc:sldChg chg="addSp delSp modSp mod">
        <pc:chgData name="Christoph Schwemberger" userId="a16f58c1-3ea1-48da-ac3c-cb6656eab917" providerId="ADAL" clId="{2D300405-42EC-2244-A4E9-AAF8677B54BE}" dt="2023-12-15T09:47:31.493" v="274" actId="1076"/>
        <pc:sldMkLst>
          <pc:docMk/>
          <pc:sldMk cId="2406922334" sldId="658"/>
        </pc:sldMkLst>
        <pc:spChg chg="del">
          <ac:chgData name="Christoph Schwemberger" userId="a16f58c1-3ea1-48da-ac3c-cb6656eab917" providerId="ADAL" clId="{2D300405-42EC-2244-A4E9-AAF8677B54BE}" dt="2023-11-15T12:04:26.025" v="24" actId="478"/>
          <ac:spMkLst>
            <pc:docMk/>
            <pc:sldMk cId="2406922334" sldId="658"/>
            <ac:spMk id="2" creationId="{CE37FE12-AC79-E2C7-2DED-CAB0E71761D3}"/>
          </ac:spMkLst>
        </pc:spChg>
        <pc:spChg chg="mod">
          <ac:chgData name="Christoph Schwemberger" userId="a16f58c1-3ea1-48da-ac3c-cb6656eab917" providerId="ADAL" clId="{2D300405-42EC-2244-A4E9-AAF8677B54BE}" dt="2023-12-15T09:47:31.493" v="274" actId="1076"/>
          <ac:spMkLst>
            <pc:docMk/>
            <pc:sldMk cId="2406922334" sldId="658"/>
            <ac:spMk id="5" creationId="{55DA680C-BFAB-947D-16AF-82B42C061F9C}"/>
          </ac:spMkLst>
        </pc:spChg>
        <pc:picChg chg="add mod">
          <ac:chgData name="Christoph Schwemberger" userId="a16f58c1-3ea1-48da-ac3c-cb6656eab917" providerId="ADAL" clId="{2D300405-42EC-2244-A4E9-AAF8677B54BE}" dt="2023-12-15T09:47:25.475" v="273" actId="1076"/>
          <ac:picMkLst>
            <pc:docMk/>
            <pc:sldMk cId="2406922334" sldId="658"/>
            <ac:picMk id="2" creationId="{7A8BFD49-CF89-6231-BAB9-B62B219A4E5D}"/>
          </ac:picMkLst>
        </pc:picChg>
        <pc:picChg chg="del">
          <ac:chgData name="Christoph Schwemberger" userId="a16f58c1-3ea1-48da-ac3c-cb6656eab917" providerId="ADAL" clId="{2D300405-42EC-2244-A4E9-AAF8677B54BE}" dt="2023-12-15T09:44:17.255" v="172" actId="478"/>
          <ac:picMkLst>
            <pc:docMk/>
            <pc:sldMk cId="2406922334" sldId="658"/>
            <ac:picMk id="4" creationId="{FED2C24C-E035-DEF0-D723-EDC12A28D634}"/>
          </ac:picMkLst>
        </pc:picChg>
      </pc:sldChg>
      <pc:sldChg chg="modSp mod">
        <pc:chgData name="Christoph Schwemberger" userId="a16f58c1-3ea1-48da-ac3c-cb6656eab917" providerId="ADAL" clId="{2D300405-42EC-2244-A4E9-AAF8677B54BE}" dt="2023-11-15T12:06:28.436" v="38" actId="207"/>
        <pc:sldMkLst>
          <pc:docMk/>
          <pc:sldMk cId="1292246047" sldId="659"/>
        </pc:sldMkLst>
        <pc:spChg chg="mod">
          <ac:chgData name="Christoph Schwemberger" userId="a16f58c1-3ea1-48da-ac3c-cb6656eab917" providerId="ADAL" clId="{2D300405-42EC-2244-A4E9-AAF8677B54BE}" dt="2023-11-15T12:06:28.436" v="38" actId="207"/>
          <ac:spMkLst>
            <pc:docMk/>
            <pc:sldMk cId="1292246047" sldId="659"/>
            <ac:spMk id="5" creationId="{84245923-AA11-4B37-9963-40361672BFD9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11:07.695" v="83" actId="1037"/>
        <pc:sldMkLst>
          <pc:docMk/>
          <pc:sldMk cId="2038047707" sldId="661"/>
        </pc:sldMkLst>
        <pc:spChg chg="mod">
          <ac:chgData name="Christoph Schwemberger" userId="a16f58c1-3ea1-48da-ac3c-cb6656eab917" providerId="ADAL" clId="{2D300405-42EC-2244-A4E9-AAF8677B54BE}" dt="2023-11-15T12:10:44.997" v="69" actId="1038"/>
          <ac:spMkLst>
            <pc:docMk/>
            <pc:sldMk cId="2038047707" sldId="661"/>
            <ac:spMk id="2" creationId="{D03CA878-965C-6536-6FB7-20C6C27D1C0D}"/>
          </ac:spMkLst>
        </pc:spChg>
        <pc:spChg chg="mod">
          <ac:chgData name="Christoph Schwemberger" userId="a16f58c1-3ea1-48da-ac3c-cb6656eab917" providerId="ADAL" clId="{2D300405-42EC-2244-A4E9-AAF8677B54BE}" dt="2023-11-15T12:10:44.997" v="69" actId="1038"/>
          <ac:spMkLst>
            <pc:docMk/>
            <pc:sldMk cId="2038047707" sldId="661"/>
            <ac:spMk id="4" creationId="{97C06271-A05D-9CA8-D53D-9295E958D1BD}"/>
          </ac:spMkLst>
        </pc:spChg>
        <pc:spChg chg="mod">
          <ac:chgData name="Christoph Schwemberger" userId="a16f58c1-3ea1-48da-ac3c-cb6656eab917" providerId="ADAL" clId="{2D300405-42EC-2244-A4E9-AAF8677B54BE}" dt="2023-11-15T12:10:25.048" v="68" actId="207"/>
          <ac:spMkLst>
            <pc:docMk/>
            <pc:sldMk cId="2038047707" sldId="661"/>
            <ac:spMk id="5" creationId="{84245923-AA11-4B37-9963-40361672BFD9}"/>
          </ac:spMkLst>
        </pc:spChg>
        <pc:spChg chg="mod">
          <ac:chgData name="Christoph Schwemberger" userId="a16f58c1-3ea1-48da-ac3c-cb6656eab917" providerId="ADAL" clId="{2D300405-42EC-2244-A4E9-AAF8677B54BE}" dt="2023-11-15T12:10:44.997" v="69" actId="1038"/>
          <ac:spMkLst>
            <pc:docMk/>
            <pc:sldMk cId="2038047707" sldId="661"/>
            <ac:spMk id="6" creationId="{8C40D704-D254-B40E-4937-74D749E85AC9}"/>
          </ac:spMkLst>
        </pc:spChg>
        <pc:spChg chg="mod">
          <ac:chgData name="Christoph Schwemberger" userId="a16f58c1-3ea1-48da-ac3c-cb6656eab917" providerId="ADAL" clId="{2D300405-42EC-2244-A4E9-AAF8677B54BE}" dt="2023-11-15T12:11:07.695" v="83" actId="1037"/>
          <ac:spMkLst>
            <pc:docMk/>
            <pc:sldMk cId="2038047707" sldId="661"/>
            <ac:spMk id="7" creationId="{2F5CA281-3C09-1EC4-D2F6-35919CA0EBC9}"/>
          </ac:spMkLst>
        </pc:spChg>
        <pc:spChg chg="mod">
          <ac:chgData name="Christoph Schwemberger" userId="a16f58c1-3ea1-48da-ac3c-cb6656eab917" providerId="ADAL" clId="{2D300405-42EC-2244-A4E9-AAF8677B54BE}" dt="2023-11-15T12:11:02.898" v="80" actId="1037"/>
          <ac:spMkLst>
            <pc:docMk/>
            <pc:sldMk cId="2038047707" sldId="661"/>
            <ac:spMk id="8" creationId="{3B66CF23-11AF-A5E5-F74B-FD935412B82E}"/>
          </ac:spMkLst>
        </pc:spChg>
        <pc:spChg chg="mod">
          <ac:chgData name="Christoph Schwemberger" userId="a16f58c1-3ea1-48da-ac3c-cb6656eab917" providerId="ADAL" clId="{2D300405-42EC-2244-A4E9-AAF8677B54BE}" dt="2023-11-15T12:11:05.876" v="82" actId="1037"/>
          <ac:spMkLst>
            <pc:docMk/>
            <pc:sldMk cId="2038047707" sldId="661"/>
            <ac:spMk id="9" creationId="{DB0D454C-43BE-6B8D-8566-744DC04DAEFC}"/>
          </ac:spMkLst>
        </pc:spChg>
      </pc:sldChg>
      <pc:sldChg chg="modSp mod">
        <pc:chgData name="Christoph Schwemberger" userId="a16f58c1-3ea1-48da-ac3c-cb6656eab917" providerId="ADAL" clId="{2D300405-42EC-2244-A4E9-AAF8677B54BE}" dt="2023-11-15T12:11:52.935" v="87" actId="2085"/>
        <pc:sldMkLst>
          <pc:docMk/>
          <pc:sldMk cId="1706477949" sldId="662"/>
        </pc:sldMkLst>
        <pc:spChg chg="mod">
          <ac:chgData name="Christoph Schwemberger" userId="a16f58c1-3ea1-48da-ac3c-cb6656eab917" providerId="ADAL" clId="{2D300405-42EC-2244-A4E9-AAF8677B54BE}" dt="2023-11-15T12:11:52.935" v="87" actId="2085"/>
          <ac:spMkLst>
            <pc:docMk/>
            <pc:sldMk cId="1706477949" sldId="662"/>
            <ac:spMk id="5" creationId="{84245923-AA11-4B37-9963-40361672BFD9}"/>
          </ac:spMkLst>
        </pc:spChg>
      </pc:sldChg>
      <pc:sldChg chg="addSp delSp modSp">
        <pc:chgData name="Christoph Schwemberger" userId="a16f58c1-3ea1-48da-ac3c-cb6656eab917" providerId="ADAL" clId="{2D300405-42EC-2244-A4E9-AAF8677B54BE}" dt="2023-11-16T07:46:10.739" v="149" actId="767"/>
        <pc:sldMkLst>
          <pc:docMk/>
          <pc:sldMk cId="193130548" sldId="678"/>
        </pc:sldMkLst>
        <pc:spChg chg="add del mod">
          <ac:chgData name="Christoph Schwemberger" userId="a16f58c1-3ea1-48da-ac3c-cb6656eab917" providerId="ADAL" clId="{2D300405-42EC-2244-A4E9-AAF8677B54BE}" dt="2023-11-16T07:46:10.739" v="149" actId="767"/>
          <ac:spMkLst>
            <pc:docMk/>
            <pc:sldMk cId="193130548" sldId="678"/>
            <ac:spMk id="6" creationId="{8ACA5154-9D15-C252-7CE5-A920EB08CEF7}"/>
          </ac:spMkLst>
        </pc:spChg>
      </pc:sldChg>
      <pc:sldMasterChg chg="modSp mod modSldLayout">
        <pc:chgData name="Christoph Schwemberger" userId="a16f58c1-3ea1-48da-ac3c-cb6656eab917" providerId="ADAL" clId="{2D300405-42EC-2244-A4E9-AAF8677B54BE}" dt="2023-11-16T07:48:14.588" v="165" actId="1076"/>
        <pc:sldMasterMkLst>
          <pc:docMk/>
          <pc:sldMasterMk cId="2753858682" sldId="2147483648"/>
        </pc:sldMasterMkLst>
        <pc:spChg chg="mod">
          <ac:chgData name="Christoph Schwemberger" userId="a16f58c1-3ea1-48da-ac3c-cb6656eab917" providerId="ADAL" clId="{2D300405-42EC-2244-A4E9-AAF8677B54BE}" dt="2023-11-15T12:01:40.040" v="20" actId="1076"/>
          <ac:spMkLst>
            <pc:docMk/>
            <pc:sldMasterMk cId="2753858682" sldId="2147483648"/>
            <ac:spMk id="7" creationId="{00000000-0000-0000-0000-000000000000}"/>
          </ac:spMkLst>
        </pc:spChg>
        <pc:spChg chg="mod">
          <ac:chgData name="Christoph Schwemberger" userId="a16f58c1-3ea1-48da-ac3c-cb6656eab917" providerId="ADAL" clId="{2D300405-42EC-2244-A4E9-AAF8677B54BE}" dt="2023-11-15T11:56:03.470" v="10" actId="207"/>
          <ac:spMkLst>
            <pc:docMk/>
            <pc:sldMasterMk cId="2753858682" sldId="2147483648"/>
            <ac:spMk id="15" creationId="{0E01DE04-2B53-7B4C-9FA4-206A22049407}"/>
          </ac:spMkLst>
        </pc:spChg>
        <pc:picChg chg="mod">
          <ac:chgData name="Christoph Schwemberger" userId="a16f58c1-3ea1-48da-ac3c-cb6656eab917" providerId="ADAL" clId="{2D300405-42EC-2244-A4E9-AAF8677B54BE}" dt="2023-11-16T07:48:14.588" v="165" actId="1076"/>
          <ac:picMkLst>
            <pc:docMk/>
            <pc:sldMasterMk cId="2753858682" sldId="2147483648"/>
            <ac:picMk id="6" creationId="{85E54679-52D5-4470-87B4-6AF89ED3A5B8}"/>
          </ac:picMkLst>
        </pc:picChg>
        <pc:sldLayoutChg chg="modSp">
          <pc:chgData name="Christoph Schwemberger" userId="a16f58c1-3ea1-48da-ac3c-cb6656eab917" providerId="ADAL" clId="{2D300405-42EC-2244-A4E9-AAF8677B54BE}" dt="2023-11-15T12:00:55.178" v="18" actId="207"/>
          <pc:sldLayoutMkLst>
            <pc:docMk/>
            <pc:sldMasterMk cId="2753858682" sldId="2147483648"/>
            <pc:sldLayoutMk cId="3248625004" sldId="2147483655"/>
          </pc:sldLayoutMkLst>
          <pc:spChg chg="mod">
            <ac:chgData name="Christoph Schwemberger" userId="a16f58c1-3ea1-48da-ac3c-cb6656eab917" providerId="ADAL" clId="{2D300405-42EC-2244-A4E9-AAF8677B54BE}" dt="2023-11-15T12:00:55.178" v="18" actId="207"/>
            <ac:spMkLst>
              <pc:docMk/>
              <pc:sldMasterMk cId="2753858682" sldId="2147483648"/>
              <pc:sldLayoutMk cId="3248625004" sldId="2147483655"/>
              <ac:spMk id="2" creationId="{15783D01-CE37-4205-A7B3-08A22508C50C}"/>
            </ac:spMkLst>
          </pc:spChg>
        </pc:sldLayoutChg>
        <pc:sldLayoutChg chg="modSp">
          <pc:chgData name="Christoph Schwemberger" userId="a16f58c1-3ea1-48da-ac3c-cb6656eab917" providerId="ADAL" clId="{2D300405-42EC-2244-A4E9-AAF8677B54BE}" dt="2023-11-15T12:04:03.616" v="23" actId="947"/>
          <pc:sldLayoutMkLst>
            <pc:docMk/>
            <pc:sldMasterMk cId="2753858682" sldId="2147483648"/>
            <pc:sldLayoutMk cId="3911185649" sldId="2147483661"/>
          </pc:sldLayoutMkLst>
          <pc:spChg chg="mod">
            <ac:chgData name="Christoph Schwemberger" userId="a16f58c1-3ea1-48da-ac3c-cb6656eab917" providerId="ADAL" clId="{2D300405-42EC-2244-A4E9-AAF8677B54BE}" dt="2023-11-15T12:04:03.616" v="23" actId="947"/>
            <ac:spMkLst>
              <pc:docMk/>
              <pc:sldMasterMk cId="2753858682" sldId="2147483648"/>
              <pc:sldLayoutMk cId="3911185649" sldId="2147483661"/>
              <ac:spMk id="3" creationId="{0F7E2DB4-F1D2-A64E-8A70-2EE0CC97A19C}"/>
            </ac:spMkLst>
          </pc:spChg>
        </pc:sldLayoutChg>
      </pc:sldMasterChg>
      <pc:sldMasterChg chg="modSp mod modSldLayout">
        <pc:chgData name="Christoph Schwemberger" userId="a16f58c1-3ea1-48da-ac3c-cb6656eab917" providerId="ADAL" clId="{2D300405-42EC-2244-A4E9-AAF8677B54BE}" dt="2023-11-16T07:50:08.722" v="169" actId="14100"/>
        <pc:sldMasterMkLst>
          <pc:docMk/>
          <pc:sldMasterMk cId="2390356629" sldId="2147483663"/>
        </pc:sldMasterMkLst>
        <pc:spChg chg="mod">
          <ac:chgData name="Christoph Schwemberger" userId="a16f58c1-3ea1-48da-ac3c-cb6656eab917" providerId="ADAL" clId="{2D300405-42EC-2244-A4E9-AAF8677B54BE}" dt="2023-11-15T11:54:01.933" v="0" actId="207"/>
          <ac:spMkLst>
            <pc:docMk/>
            <pc:sldMasterMk cId="2390356629" sldId="2147483663"/>
            <ac:spMk id="7" creationId="{00000000-0000-0000-0000-000000000000}"/>
          </ac:spMkLst>
        </pc:spChg>
        <pc:spChg chg="mod">
          <ac:chgData name="Christoph Schwemberger" userId="a16f58c1-3ea1-48da-ac3c-cb6656eab917" providerId="ADAL" clId="{2D300405-42EC-2244-A4E9-AAF8677B54BE}" dt="2023-11-15T11:54:08.616" v="1" actId="207"/>
          <ac:spMkLst>
            <pc:docMk/>
            <pc:sldMasterMk cId="2390356629" sldId="2147483663"/>
            <ac:spMk id="15" creationId="{0E01DE04-2B53-7B4C-9FA4-206A22049407}"/>
          </ac:spMkLst>
        </pc:spChg>
        <pc:picChg chg="mod">
          <ac:chgData name="Christoph Schwemberger" userId="a16f58c1-3ea1-48da-ac3c-cb6656eab917" providerId="ADAL" clId="{2D300405-42EC-2244-A4E9-AAF8677B54BE}" dt="2023-11-16T07:50:08.722" v="169" actId="14100"/>
          <ac:picMkLst>
            <pc:docMk/>
            <pc:sldMasterMk cId="2390356629" sldId="2147483663"/>
            <ac:picMk id="1029" creationId="{00000000-0000-0000-0000-000000000000}"/>
          </ac:picMkLst>
        </pc:picChg>
        <pc:sldLayoutChg chg="modSp mod setBg">
          <pc:chgData name="Christoph Schwemberger" userId="a16f58c1-3ea1-48da-ac3c-cb6656eab917" providerId="ADAL" clId="{2D300405-42EC-2244-A4E9-AAF8677B54BE}" dt="2023-11-15T11:54:47.972" v="4" actId="14826"/>
          <pc:sldLayoutMkLst>
            <pc:docMk/>
            <pc:sldMasterMk cId="2390356629" sldId="2147483663"/>
            <pc:sldLayoutMk cId="1731186020" sldId="2147483669"/>
          </pc:sldLayoutMkLst>
          <pc:spChg chg="mod">
            <ac:chgData name="Christoph Schwemberger" userId="a16f58c1-3ea1-48da-ac3c-cb6656eab917" providerId="ADAL" clId="{2D300405-42EC-2244-A4E9-AAF8677B54BE}" dt="2023-11-15T11:54:31.129" v="3" actId="207"/>
            <ac:spMkLst>
              <pc:docMk/>
              <pc:sldMasterMk cId="2390356629" sldId="2147483663"/>
              <pc:sldLayoutMk cId="1731186020" sldId="2147483669"/>
              <ac:spMk id="4" creationId="{B3DE573D-AFF2-074F-8FB8-8545C1675DFA}"/>
            </ac:spMkLst>
          </pc:spChg>
          <pc:picChg chg="mod">
            <ac:chgData name="Christoph Schwemberger" userId="a16f58c1-3ea1-48da-ac3c-cb6656eab917" providerId="ADAL" clId="{2D300405-42EC-2244-A4E9-AAF8677B54BE}" dt="2023-11-15T11:54:47.972" v="4" actId="14826"/>
            <ac:picMkLst>
              <pc:docMk/>
              <pc:sldMasterMk cId="2390356629" sldId="2147483663"/>
              <pc:sldLayoutMk cId="1731186020" sldId="2147483669"/>
              <ac:picMk id="7" creationId="{C74F33EF-DD18-B541-895B-90C038381710}"/>
            </ac:picMkLst>
          </pc:picChg>
        </pc:sldLayoutChg>
      </pc:sldMasterChg>
    </pc:docChg>
  </pc:docChgLst>
  <pc:docChgLst>
    <pc:chgData name="Hildegund Figl" userId="bd896512-0175-462a-952e-7c22f63b98fb" providerId="ADAL" clId="{6480B075-9572-4C66-A3E2-ADFED3A87AE8}"/>
    <pc:docChg chg="undo redo custSel addSld delSld modSld sldOrd modSection">
      <pc:chgData name="Hildegund Figl" userId="bd896512-0175-462a-952e-7c22f63b98fb" providerId="ADAL" clId="{6480B075-9572-4C66-A3E2-ADFED3A87AE8}" dt="2023-10-31T14:41:15.449" v="403" actId="47"/>
      <pc:docMkLst>
        <pc:docMk/>
      </pc:docMkLst>
      <pc:sldChg chg="del">
        <pc:chgData name="Hildegund Figl" userId="bd896512-0175-462a-952e-7c22f63b98fb" providerId="ADAL" clId="{6480B075-9572-4C66-A3E2-ADFED3A87AE8}" dt="2023-10-31T14:41:11.734" v="402" actId="47"/>
        <pc:sldMkLst>
          <pc:docMk/>
          <pc:sldMk cId="2860595689" sldId="629"/>
        </pc:sldMkLst>
      </pc:sldChg>
      <pc:sldChg chg="del">
        <pc:chgData name="Hildegund Figl" userId="bd896512-0175-462a-952e-7c22f63b98fb" providerId="ADAL" clId="{6480B075-9572-4C66-A3E2-ADFED3A87AE8}" dt="2023-10-31T14:13:14.186" v="4" actId="47"/>
        <pc:sldMkLst>
          <pc:docMk/>
          <pc:sldMk cId="3333609065" sldId="647"/>
        </pc:sldMkLst>
      </pc:sldChg>
      <pc:sldChg chg="addSp modSp mod ord">
        <pc:chgData name="Hildegund Figl" userId="bd896512-0175-462a-952e-7c22f63b98fb" providerId="ADAL" clId="{6480B075-9572-4C66-A3E2-ADFED3A87AE8}" dt="2023-10-31T14:15:01.852" v="72" actId="20577"/>
        <pc:sldMkLst>
          <pc:docMk/>
          <pc:sldMk cId="3907921272" sldId="654"/>
        </pc:sldMkLst>
        <pc:spChg chg="add mod">
          <ac:chgData name="Hildegund Figl" userId="bd896512-0175-462a-952e-7c22f63b98fb" providerId="ADAL" clId="{6480B075-9572-4C66-A3E2-ADFED3A87AE8}" dt="2023-10-31T14:15:01.852" v="72" actId="20577"/>
          <ac:spMkLst>
            <pc:docMk/>
            <pc:sldMk cId="3907921272" sldId="654"/>
            <ac:spMk id="2" creationId="{CF31C713-22F6-FC6F-09BE-FEC0985315BC}"/>
          </ac:spMkLst>
        </pc:spChg>
      </pc:sldChg>
      <pc:sldChg chg="modSp mod ord">
        <pc:chgData name="Hildegund Figl" userId="bd896512-0175-462a-952e-7c22f63b98fb" providerId="ADAL" clId="{6480B075-9572-4C66-A3E2-ADFED3A87AE8}" dt="2023-10-31T14:27:56.568" v="400" actId="6549"/>
        <pc:sldMkLst>
          <pc:docMk/>
          <pc:sldMk cId="2406922334" sldId="658"/>
        </pc:sldMkLst>
        <pc:spChg chg="mod">
          <ac:chgData name="Hildegund Figl" userId="bd896512-0175-462a-952e-7c22f63b98fb" providerId="ADAL" clId="{6480B075-9572-4C66-A3E2-ADFED3A87AE8}" dt="2023-10-31T14:27:56.568" v="400" actId="6549"/>
          <ac:spMkLst>
            <pc:docMk/>
            <pc:sldMk cId="2406922334" sldId="658"/>
            <ac:spMk id="5" creationId="{55DA680C-BFAB-947D-16AF-82B42C061F9C}"/>
          </ac:spMkLst>
        </pc:spChg>
      </pc:sldChg>
      <pc:sldChg chg="delSp del mod">
        <pc:chgData name="Hildegund Figl" userId="bd896512-0175-462a-952e-7c22f63b98fb" providerId="ADAL" clId="{6480B075-9572-4C66-A3E2-ADFED3A87AE8}" dt="2023-10-31T14:41:15.449" v="403" actId="47"/>
        <pc:sldMkLst>
          <pc:docMk/>
          <pc:sldMk cId="1646202790" sldId="673"/>
        </pc:sldMkLst>
        <pc:spChg chg="del">
          <ac:chgData name="Hildegund Figl" userId="bd896512-0175-462a-952e-7c22f63b98fb" providerId="ADAL" clId="{6480B075-9572-4C66-A3E2-ADFED3A87AE8}" dt="2023-10-31T14:41:04.599" v="401" actId="478"/>
          <ac:spMkLst>
            <pc:docMk/>
            <pc:sldMk cId="1646202790" sldId="673"/>
            <ac:spMk id="6" creationId="{EF8DB791-AA0C-4C60-9B73-25A5600F1C0D}"/>
          </ac:spMkLst>
        </pc:spChg>
      </pc:sldChg>
      <pc:sldChg chg="addSp modSp new del">
        <pc:chgData name="Hildegund Figl" userId="bd896512-0175-462a-952e-7c22f63b98fb" providerId="ADAL" clId="{6480B075-9572-4C66-A3E2-ADFED3A87AE8}" dt="2023-10-31T14:13:29.965" v="5" actId="47"/>
        <pc:sldMkLst>
          <pc:docMk/>
          <pc:sldMk cId="979071581" sldId="674"/>
        </pc:sldMkLst>
        <pc:picChg chg="add mod">
          <ac:chgData name="Hildegund Figl" userId="bd896512-0175-462a-952e-7c22f63b98fb" providerId="ADAL" clId="{6480B075-9572-4C66-A3E2-ADFED3A87AE8}" dt="2023-10-31T14:12:50.887" v="1"/>
          <ac:picMkLst>
            <pc:docMk/>
            <pc:sldMk cId="979071581" sldId="674"/>
            <ac:picMk id="3" creationId="{4EC5BCCE-ECB8-800A-596D-34A06BBEADCD}"/>
          </ac:picMkLst>
        </pc:picChg>
      </pc:sldChg>
      <pc:sldChg chg="add del">
        <pc:chgData name="Hildegund Figl" userId="bd896512-0175-462a-952e-7c22f63b98fb" providerId="ADAL" clId="{6480B075-9572-4C66-A3E2-ADFED3A87AE8}" dt="2023-10-31T14:13:02.577" v="3"/>
        <pc:sldMkLst>
          <pc:docMk/>
          <pc:sldMk cId="193130548" sldId="678"/>
        </pc:sldMkLst>
      </pc:sldChg>
      <pc:sldChg chg="addSp delSp modSp new mod">
        <pc:chgData name="Hildegund Figl" userId="bd896512-0175-462a-952e-7c22f63b98fb" providerId="ADAL" clId="{6480B075-9572-4C66-A3E2-ADFED3A87AE8}" dt="2023-10-31T14:26:22.674" v="252" actId="113"/>
        <pc:sldMkLst>
          <pc:docMk/>
          <pc:sldMk cId="2538274480" sldId="679"/>
        </pc:sldMkLst>
        <pc:spChg chg="mod">
          <ac:chgData name="Hildegund Figl" userId="bd896512-0175-462a-952e-7c22f63b98fb" providerId="ADAL" clId="{6480B075-9572-4C66-A3E2-ADFED3A87AE8}" dt="2023-10-31T14:20:40.216" v="185" actId="1076"/>
          <ac:spMkLst>
            <pc:docMk/>
            <pc:sldMk cId="2538274480" sldId="679"/>
            <ac:spMk id="2" creationId="{0B1592E0-B01D-F77E-CF93-1C28AF543B08}"/>
          </ac:spMkLst>
        </pc:spChg>
        <pc:spChg chg="mod">
          <ac:chgData name="Hildegund Figl" userId="bd896512-0175-462a-952e-7c22f63b98fb" providerId="ADAL" clId="{6480B075-9572-4C66-A3E2-ADFED3A87AE8}" dt="2023-10-31T14:26:22.674" v="252" actId="113"/>
          <ac:spMkLst>
            <pc:docMk/>
            <pc:sldMk cId="2538274480" sldId="679"/>
            <ac:spMk id="3" creationId="{CE483183-7BBE-FB02-684E-A1B7F36AB805}"/>
          </ac:spMkLst>
        </pc:spChg>
        <pc:spChg chg="add del mod">
          <ac:chgData name="Hildegund Figl" userId="bd896512-0175-462a-952e-7c22f63b98fb" providerId="ADAL" clId="{6480B075-9572-4C66-A3E2-ADFED3A87AE8}" dt="2023-10-31T14:20:22.748" v="167" actId="22"/>
          <ac:spMkLst>
            <pc:docMk/>
            <pc:sldMk cId="2538274480" sldId="679"/>
            <ac:spMk id="9" creationId="{D5D1AB0B-5748-7333-B25E-45CD3A5775D5}"/>
          </ac:spMkLst>
        </pc:spChg>
        <pc:spChg chg="add del">
          <ac:chgData name="Hildegund Figl" userId="bd896512-0175-462a-952e-7c22f63b98fb" providerId="ADAL" clId="{6480B075-9572-4C66-A3E2-ADFED3A87AE8}" dt="2023-10-31T14:20:45.863" v="191" actId="478"/>
          <ac:spMkLst>
            <pc:docMk/>
            <pc:sldMk cId="2538274480" sldId="679"/>
            <ac:spMk id="11" creationId="{E39B9587-67FF-7DD8-EC00-6B934A003F12}"/>
          </ac:spMkLst>
        </pc:spChg>
        <pc:spChg chg="add mod">
          <ac:chgData name="Hildegund Figl" userId="bd896512-0175-462a-952e-7c22f63b98fb" providerId="ADAL" clId="{6480B075-9572-4C66-A3E2-ADFED3A87AE8}" dt="2023-10-31T14:25:55.202" v="245" actId="12789"/>
          <ac:spMkLst>
            <pc:docMk/>
            <pc:sldMk cId="2538274480" sldId="679"/>
            <ac:spMk id="13" creationId="{3FA6804E-117E-D49C-6DBF-BAF76974B9B8}"/>
          </ac:spMkLst>
        </pc:spChg>
        <pc:spChg chg="add mod">
          <ac:chgData name="Hildegund Figl" userId="bd896512-0175-462a-952e-7c22f63b98fb" providerId="ADAL" clId="{6480B075-9572-4C66-A3E2-ADFED3A87AE8}" dt="2023-10-31T14:25:55.202" v="245" actId="12789"/>
          <ac:spMkLst>
            <pc:docMk/>
            <pc:sldMk cId="2538274480" sldId="679"/>
            <ac:spMk id="18" creationId="{BFE80465-1E82-9ACC-A198-A81FBA3025E9}"/>
          </ac:spMkLst>
        </pc:spChg>
        <pc:spChg chg="add">
          <ac:chgData name="Hildegund Figl" userId="bd896512-0175-462a-952e-7c22f63b98fb" providerId="ADAL" clId="{6480B075-9572-4C66-A3E2-ADFED3A87AE8}" dt="2023-10-31T14:23:37.959" v="226" actId="11529"/>
          <ac:spMkLst>
            <pc:docMk/>
            <pc:sldMk cId="2538274480" sldId="679"/>
            <ac:spMk id="19" creationId="{EBA6556F-F81D-9373-E3A1-E153746941D2}"/>
          </ac:spMkLst>
        </pc:spChg>
        <pc:spChg chg="add mod">
          <ac:chgData name="Hildegund Figl" userId="bd896512-0175-462a-952e-7c22f63b98fb" providerId="ADAL" clId="{6480B075-9572-4C66-A3E2-ADFED3A87AE8}" dt="2023-10-31T14:24:11.129" v="233" actId="1076"/>
          <ac:spMkLst>
            <pc:docMk/>
            <pc:sldMk cId="2538274480" sldId="679"/>
            <ac:spMk id="20" creationId="{42D575D7-70ED-F802-9BEA-E2DCB2699CFD}"/>
          </ac:spMkLst>
        </pc:spChg>
        <pc:spChg chg="add mod">
          <ac:chgData name="Hildegund Figl" userId="bd896512-0175-462a-952e-7c22f63b98fb" providerId="ADAL" clId="{6480B075-9572-4C66-A3E2-ADFED3A87AE8}" dt="2023-10-31T14:25:55.202" v="245" actId="12789"/>
          <ac:spMkLst>
            <pc:docMk/>
            <pc:sldMk cId="2538274480" sldId="679"/>
            <ac:spMk id="24" creationId="{52F35F25-31E1-1012-F0B8-5C5C9BBFB225}"/>
          </ac:spMkLst>
        </pc:spChg>
        <pc:spChg chg="add mod">
          <ac:chgData name="Hildegund Figl" userId="bd896512-0175-462a-952e-7c22f63b98fb" providerId="ADAL" clId="{6480B075-9572-4C66-A3E2-ADFED3A87AE8}" dt="2023-10-31T14:26:15.330" v="250" actId="14100"/>
          <ac:spMkLst>
            <pc:docMk/>
            <pc:sldMk cId="2538274480" sldId="679"/>
            <ac:spMk id="25" creationId="{F93BFC85-E2C9-E1AB-2660-55F3C7FF7C2A}"/>
          </ac:spMkLst>
        </pc:spChg>
        <pc:picChg chg="add del mod">
          <ac:chgData name="Hildegund Figl" userId="bd896512-0175-462a-952e-7c22f63b98fb" providerId="ADAL" clId="{6480B075-9572-4C66-A3E2-ADFED3A87AE8}" dt="2023-10-31T14:26:03.752" v="248" actId="1076"/>
          <ac:picMkLst>
            <pc:docMk/>
            <pc:sldMk cId="2538274480" sldId="679"/>
            <ac:picMk id="5" creationId="{5CE2B94F-F648-984A-093D-D2A358C3A327}"/>
          </ac:picMkLst>
        </pc:picChg>
        <pc:picChg chg="add del mod">
          <ac:chgData name="Hildegund Figl" userId="bd896512-0175-462a-952e-7c22f63b98fb" providerId="ADAL" clId="{6480B075-9572-4C66-A3E2-ADFED3A87AE8}" dt="2023-10-31T14:20:25.205" v="172" actId="22"/>
          <ac:picMkLst>
            <pc:docMk/>
            <pc:sldMk cId="2538274480" sldId="679"/>
            <ac:picMk id="7" creationId="{F8D5C86C-5D15-490D-0498-EFACC15BA295}"/>
          </ac:picMkLst>
        </pc:picChg>
        <pc:picChg chg="add del mod">
          <ac:chgData name="Hildegund Figl" userId="bd896512-0175-462a-952e-7c22f63b98fb" providerId="ADAL" clId="{6480B075-9572-4C66-A3E2-ADFED3A87AE8}" dt="2023-10-31T14:21:28.342" v="203" actId="478"/>
          <ac:picMkLst>
            <pc:docMk/>
            <pc:sldMk cId="2538274480" sldId="679"/>
            <ac:picMk id="15" creationId="{7A8AA2C0-13E0-0345-A760-43DBF5706CBE}"/>
          </ac:picMkLst>
        </pc:picChg>
        <pc:picChg chg="add mod">
          <ac:chgData name="Hildegund Figl" userId="bd896512-0175-462a-952e-7c22f63b98fb" providerId="ADAL" clId="{6480B075-9572-4C66-A3E2-ADFED3A87AE8}" dt="2023-10-31T14:22:00.619" v="207" actId="1076"/>
          <ac:picMkLst>
            <pc:docMk/>
            <pc:sldMk cId="2538274480" sldId="679"/>
            <ac:picMk id="17" creationId="{0BC4FDDA-E361-8AE1-A1A1-F998E3087594}"/>
          </ac:picMkLst>
        </pc:picChg>
        <pc:picChg chg="add mod">
          <ac:chgData name="Hildegund Figl" userId="bd896512-0175-462a-952e-7c22f63b98fb" providerId="ADAL" clId="{6480B075-9572-4C66-A3E2-ADFED3A87AE8}" dt="2023-10-31T14:25:46.036" v="244" actId="14100"/>
          <ac:picMkLst>
            <pc:docMk/>
            <pc:sldMk cId="2538274480" sldId="679"/>
            <ac:picMk id="22" creationId="{D0ED7893-C004-7B9D-3906-44DD67F8352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1AB9762A-07F6-4FF4-9AC6-2DAE3F8FF342}" type="datetimeFigureOut">
              <a:rPr lang="de-AT" smtClean="0"/>
              <a:t>15.12.23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54FD1538-5040-479D-98D8-39958CF1B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824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fld id="{CADBC210-E32D-4582-9A64-E83C877346EC}" type="datetimeFigureOut">
              <a:rPr lang="de-AT" smtClean="0"/>
              <a:t>15.12.23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8350"/>
            <a:ext cx="5543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0" tIns="49521" rIns="99040" bIns="4952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fld id="{F3A690D4-E6FA-4A49-AE8D-823BAF553D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80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304" y="2159967"/>
            <a:ext cx="7957265" cy="1287035"/>
          </a:xfrm>
        </p:spPr>
        <p:txBody>
          <a:bodyPr anchor="t"/>
          <a:lstStyle>
            <a:lvl1pPr algn="ctr">
              <a:defRPr sz="4500" b="1" i="0" cap="none" baseline="0">
                <a:solidFill>
                  <a:srgbClr val="3137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0304" y="3206779"/>
            <a:ext cx="7957265" cy="1417538"/>
          </a:xfrm>
        </p:spPr>
        <p:txBody>
          <a:bodyPr anchor="t"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374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826672-A57D-455E-995F-1B0322A34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65" y="212157"/>
            <a:ext cx="293114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5783D01-CE37-4205-A7B3-08A22508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592" y="121047"/>
            <a:ext cx="5616625" cy="59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247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bg>
      <p:bgPr>
        <a:solidFill>
          <a:srgbClr val="516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DE573D-AFF2-074F-8FB8-8545C1675D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361488" cy="759527"/>
          </a:xfrm>
          <a:prstGeom prst="rect">
            <a:avLst/>
          </a:prstGeom>
          <a:solidFill>
            <a:srgbClr val="5161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4F33EF-DD18-B541-895B-90C038381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28" y="591910"/>
            <a:ext cx="7344816" cy="574119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F276406-0A46-3841-A202-09A2B1CF60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583" y="144000"/>
            <a:ext cx="2382233" cy="5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FB0A2DD-CF42-1048-95AB-F1EE8C3FEA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65" y="212157"/>
            <a:ext cx="2931140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EE1E5F2-85F4-C34C-BAF9-8E662AAD03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256" y="5914978"/>
            <a:ext cx="2373921" cy="1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8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0F7E2DB4-F1D2-A64E-8A70-2EE0CC97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75" y="1048251"/>
            <a:ext cx="8425339" cy="59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</a:t>
            </a:r>
            <a:endParaRPr lang="de-AT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31837EF-6159-5C49-B9B4-9ADFA6E3AF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075" y="1819382"/>
            <a:ext cx="8425339" cy="3317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51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0F7E2DB4-F1D2-A64E-8A70-2EE0CC97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592" y="121047"/>
            <a:ext cx="5616625" cy="59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  <a:endParaRPr lang="de-AT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31837EF-6159-5C49-B9B4-9ADFA6E3AF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075" y="1819382"/>
            <a:ext cx="8425339" cy="3317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118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5783D01-CE37-4205-A7B3-08A22508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592" y="121047"/>
            <a:ext cx="5616625" cy="59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862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bg>
      <p:bgPr>
        <a:solidFill>
          <a:srgbClr val="505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DE573D-AFF2-074F-8FB8-8545C1675D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361488" cy="759527"/>
          </a:xfrm>
          <a:prstGeom prst="rect">
            <a:avLst/>
          </a:prstGeom>
          <a:solidFill>
            <a:srgbClr val="505A5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4F33EF-DD18-B541-895B-90C038381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28" y="588843"/>
            <a:ext cx="7344816" cy="574733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F276406-0A46-3841-A202-09A2B1CF60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583" y="144000"/>
            <a:ext cx="2382233" cy="5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FB0A2DD-CF42-1048-95AB-F1EE8C3FEA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65" y="212157"/>
            <a:ext cx="2931140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EE1E5F2-85F4-C34C-BAF9-8E662AAD03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256" y="5914978"/>
            <a:ext cx="2373921" cy="1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2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 bwMode="auto">
          <a:xfrm>
            <a:off x="468077" y="1007839"/>
            <a:ext cx="8425340" cy="478082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68076" y="5901159"/>
            <a:ext cx="2184347" cy="450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98510" y="5901159"/>
            <a:ext cx="2964471" cy="450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09069" y="5901159"/>
            <a:ext cx="2184347" cy="450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14C4C5E-92DA-434A-83B9-ACE0E3554C78}" type="slidenum">
              <a:rPr lang="nl-BE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75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304" y="2159967"/>
            <a:ext cx="7957265" cy="1287035"/>
          </a:xfrm>
        </p:spPr>
        <p:txBody>
          <a:bodyPr anchor="t"/>
          <a:lstStyle>
            <a:lvl1pPr algn="ctr">
              <a:defRPr sz="4500" b="1" i="0" cap="none" baseline="0">
                <a:solidFill>
                  <a:srgbClr val="3137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0304" y="3206779"/>
            <a:ext cx="7957265" cy="1417538"/>
          </a:xfrm>
        </p:spPr>
        <p:txBody>
          <a:bodyPr anchor="t"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CDD8C2-1DAF-4549-B518-7066744B8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65" y="212157"/>
            <a:ext cx="293114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0F7E2DB4-F1D2-A64E-8A70-2EE0CC97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75" y="1048251"/>
            <a:ext cx="8425339" cy="59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</a:t>
            </a:r>
            <a:endParaRPr lang="de-AT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31837EF-6159-5C49-B9B4-9ADFA6E3AF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075" y="1819382"/>
            <a:ext cx="8425339" cy="3317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030CD5-9654-4DB1-A2CC-70D4191D5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65" y="212157"/>
            <a:ext cx="293114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0F7E2DB4-F1D2-A64E-8A70-2EE0CC97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592" y="121047"/>
            <a:ext cx="5616625" cy="59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  <a:endParaRPr lang="de-AT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31837EF-6159-5C49-B9B4-9ADFA6E3AF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075" y="1819382"/>
            <a:ext cx="8425339" cy="3317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211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0E01DE04-2B53-7B4C-9FA4-206A220494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4" y="5727506"/>
            <a:ext cx="9361488" cy="759527"/>
          </a:xfrm>
          <a:prstGeom prst="rect">
            <a:avLst/>
          </a:prstGeom>
          <a:solidFill>
            <a:srgbClr val="5161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de-DE" dirty="0">
              <a:solidFill>
                <a:srgbClr val="313736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361488" cy="759527"/>
          </a:xfrm>
          <a:prstGeom prst="rect">
            <a:avLst/>
          </a:prstGeom>
          <a:solidFill>
            <a:srgbClr val="5161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75" y="1048251"/>
            <a:ext cx="8425339" cy="59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75" y="1819382"/>
            <a:ext cx="8425339" cy="331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-224" y="5727506"/>
            <a:ext cx="9361488" cy="0"/>
          </a:xfrm>
          <a:prstGeom prst="line">
            <a:avLst/>
          </a:prstGeom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212863C-6F6D-C246-89CE-D95FD2ED2C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583" y="6011339"/>
            <a:ext cx="2049215" cy="1702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E54679-52D5-4470-87B4-6AF89ED3A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16000" y="144000"/>
            <a:ext cx="2210611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1" r:id="rId3"/>
    <p:sldLayoutId id="2147483655" r:id="rId4"/>
    <p:sldLayoutId id="2147483660" r:id="rId5"/>
    <p:sldLayoutId id="214748366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29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0E01DE04-2B53-7B4C-9FA4-206A220494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4" y="5727506"/>
            <a:ext cx="9361488" cy="759527"/>
          </a:xfrm>
          <a:prstGeom prst="rect">
            <a:avLst/>
          </a:prstGeom>
          <a:solidFill>
            <a:srgbClr val="5161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361488" cy="759527"/>
          </a:xfrm>
          <a:prstGeom prst="rect">
            <a:avLst/>
          </a:prstGeom>
          <a:solidFill>
            <a:srgbClr val="5161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75" y="1048251"/>
            <a:ext cx="8425339" cy="59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75" y="1819382"/>
            <a:ext cx="8425339" cy="331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583" y="144000"/>
            <a:ext cx="2484335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13"/>
          <p:cNvCxnSpPr/>
          <p:nvPr userDrawn="1"/>
        </p:nvCxnSpPr>
        <p:spPr>
          <a:xfrm>
            <a:off x="-224" y="5727506"/>
            <a:ext cx="9361488" cy="0"/>
          </a:xfrm>
          <a:prstGeom prst="line">
            <a:avLst/>
          </a:prstGeom>
          <a:ln w="9525">
            <a:solidFill>
              <a:srgbClr val="50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212863C-6F6D-C246-89CE-D95FD2ED2C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583" y="6011339"/>
            <a:ext cx="2049215" cy="1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2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office@baubook.info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ubook.info/de/service/preise-und-kosten/" TargetMode="External"/><Relationship Id="rId2" Type="http://schemas.openxmlformats.org/officeDocument/2006/relationships/hyperlink" Target="https://www.baubook.info/de/werkzeuge/projekt-diplom-oder-doktorarbeite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ubook.at/zentrale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www.baubook.at/eco2soft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baubook.info/de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baubook.info/de/werkzeuge/eco2sof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851A3-72D4-4E5B-AC59-0595B54A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800" dirty="0">
                <a:solidFill>
                  <a:schemeClr val="tx1"/>
                </a:solidFill>
              </a:rPr>
              <a:t>Arbeiten mit eco2soft</a:t>
            </a:r>
            <a:br>
              <a:rPr lang="de-AT" sz="4800" dirty="0">
                <a:solidFill>
                  <a:schemeClr val="tx1"/>
                </a:solidFill>
              </a:rPr>
            </a:br>
            <a:r>
              <a:rPr lang="de-AT" sz="3600" dirty="0">
                <a:solidFill>
                  <a:schemeClr val="tx1"/>
                </a:solidFill>
              </a:rPr>
              <a:t>Ein baubook Werkzeug.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F6EEB5-52BB-4B08-99F7-D89260C32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111" y="4032175"/>
            <a:ext cx="7957265" cy="864096"/>
          </a:xfrm>
        </p:spPr>
        <p:txBody>
          <a:bodyPr/>
          <a:lstStyle/>
          <a:p>
            <a:r>
              <a:rPr lang="de-AT" b="1" dirty="0"/>
              <a:t>Beispiel: Gebäudeökobilanz BG3</a:t>
            </a:r>
          </a:p>
        </p:txBody>
      </p:sp>
    </p:spTree>
    <p:extLst>
      <p:ext uri="{BB962C8B-B14F-4D97-AF65-F5344CB8AC3E}">
        <p14:creationId xmlns:p14="http://schemas.microsoft.com/office/powerpoint/2010/main" val="81778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A46E9B3-C4D0-19F3-A155-4553D4336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7" y="849628"/>
            <a:ext cx="7154345" cy="480802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34B1633-7261-4666-B2C1-C077B975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Methode und Lebensphasen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194B2F5-42FD-463D-988D-9DFB3BF9FDEB}"/>
              </a:ext>
            </a:extLst>
          </p:cNvPr>
          <p:cNvSpPr/>
          <p:nvPr/>
        </p:nvSpPr>
        <p:spPr>
          <a:xfrm flipH="1">
            <a:off x="3780400" y="1079847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97A3670-43E4-450D-A303-2B5C9618A1D0}"/>
              </a:ext>
            </a:extLst>
          </p:cNvPr>
          <p:cNvSpPr/>
          <p:nvPr/>
        </p:nvSpPr>
        <p:spPr>
          <a:xfrm flipH="1">
            <a:off x="2978192" y="2447999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F40654B-82E3-4F00-B4D3-305795D4D65E}"/>
              </a:ext>
            </a:extLst>
          </p:cNvPr>
          <p:cNvSpPr/>
          <p:nvPr/>
        </p:nvSpPr>
        <p:spPr>
          <a:xfrm flipH="1">
            <a:off x="4647768" y="4248199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D76FD191-80C7-B38E-44C7-E4112ED54229}"/>
              </a:ext>
            </a:extLst>
          </p:cNvPr>
          <p:cNvSpPr/>
          <p:nvPr/>
        </p:nvSpPr>
        <p:spPr>
          <a:xfrm flipH="1">
            <a:off x="3652140" y="5131391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72D76B5-0D60-F1C9-1CFF-DBBE8DB85A52}"/>
              </a:ext>
            </a:extLst>
          </p:cNvPr>
          <p:cNvSpPr/>
          <p:nvPr/>
        </p:nvSpPr>
        <p:spPr>
          <a:xfrm flipH="1">
            <a:off x="3132572" y="1655911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316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9A5907-61F8-B064-B20F-E6D69F83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5" y="1001992"/>
            <a:ext cx="6761323" cy="432632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4245923-AA11-4B37-9963-40361672BFD9}"/>
              </a:ext>
            </a:extLst>
          </p:cNvPr>
          <p:cNvSpPr/>
          <p:nvPr/>
        </p:nvSpPr>
        <p:spPr>
          <a:xfrm flipH="1">
            <a:off x="6732972" y="2985135"/>
            <a:ext cx="648072" cy="360040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224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050EAEE-0164-13A1-998E-2601784D7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49" y="1583903"/>
            <a:ext cx="7048862" cy="25020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1F1C11-899E-407D-B7A1-519DFE16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Methode und Lebensphasen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BC013651-E34A-4992-9CB7-3B8C1317A50E}"/>
              </a:ext>
            </a:extLst>
          </p:cNvPr>
          <p:cNvSpPr/>
          <p:nvPr/>
        </p:nvSpPr>
        <p:spPr>
          <a:xfrm flipH="1">
            <a:off x="3744640" y="2878624"/>
            <a:ext cx="360040" cy="21602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71553919-9BD7-47DB-8408-5BFB4F4E4AB5}"/>
              </a:ext>
            </a:extLst>
          </p:cNvPr>
          <p:cNvSpPr/>
          <p:nvPr/>
        </p:nvSpPr>
        <p:spPr>
          <a:xfrm flipH="1">
            <a:off x="5184800" y="2303983"/>
            <a:ext cx="360040" cy="21602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96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9A5907-61F8-B064-B20F-E6D69F83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5" y="1001992"/>
            <a:ext cx="6761323" cy="432632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4245923-AA11-4B37-9963-40361672BFD9}"/>
              </a:ext>
            </a:extLst>
          </p:cNvPr>
          <p:cNvSpPr/>
          <p:nvPr/>
        </p:nvSpPr>
        <p:spPr>
          <a:xfrm flipH="1">
            <a:off x="6912992" y="1121847"/>
            <a:ext cx="648072" cy="36004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079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349ABFB-1BAC-485D-86FC-285E83E6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Bauteileingabe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6F5141-D7E0-46D4-BC32-4CA02BAD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6" y="1367879"/>
            <a:ext cx="7201270" cy="21861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BE66F1E-F619-4C41-8E73-568B2D020F3F}"/>
              </a:ext>
            </a:extLst>
          </p:cNvPr>
          <p:cNvSpPr/>
          <p:nvPr/>
        </p:nvSpPr>
        <p:spPr>
          <a:xfrm flipH="1">
            <a:off x="1511922" y="2352917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07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ABE83-9B5E-4454-AB4D-5DF563A2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Bauteil neu erstellen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1EDC33-B176-4BC9-997C-4C9EC87F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89" y="935831"/>
            <a:ext cx="8487211" cy="450079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795E18B-52DF-420F-ABD1-A93820C716BE}"/>
              </a:ext>
            </a:extLst>
          </p:cNvPr>
          <p:cNvSpPr txBox="1"/>
          <p:nvPr/>
        </p:nvSpPr>
        <p:spPr>
          <a:xfrm>
            <a:off x="5310936" y="1554286"/>
            <a:ext cx="3446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  <a:t>Kategorie, Gruppe und Bauteiltyp</a:t>
            </a:r>
            <a:br>
              <a:rPr lang="de-AT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</a:br>
            <a:r>
              <a:rPr lang="de-AT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  <a:t>nur für U-Wert-Berechnung </a:t>
            </a:r>
            <a:br>
              <a:rPr lang="de-AT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</a:br>
            <a:r>
              <a:rPr lang="de-AT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  <a:t>wichtig, nicht für die Ökobilanz.</a:t>
            </a:r>
            <a:br>
              <a:rPr lang="de-AT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</a:br>
            <a:r>
              <a:rPr lang="de-AT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  <a:t>Eingabe; dennoch Pflicht.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B7491F4-751F-4F6D-AC12-09E6162F679D}"/>
              </a:ext>
            </a:extLst>
          </p:cNvPr>
          <p:cNvCxnSpPr>
            <a:cxnSpLocks/>
          </p:cNvCxnSpPr>
          <p:nvPr/>
        </p:nvCxnSpPr>
        <p:spPr>
          <a:xfrm flipH="1">
            <a:off x="5194533" y="2447999"/>
            <a:ext cx="144016" cy="21602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60F348D-1E76-4EAE-A262-7B938C4DE5A4}"/>
              </a:ext>
            </a:extLst>
          </p:cNvPr>
          <p:cNvCxnSpPr>
            <a:cxnSpLocks/>
          </p:cNvCxnSpPr>
          <p:nvPr/>
        </p:nvCxnSpPr>
        <p:spPr>
          <a:xfrm flipH="1">
            <a:off x="2818269" y="2075982"/>
            <a:ext cx="2465309" cy="80406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6DCEBA2-F7C7-4E95-910B-195020FE7EAF}"/>
              </a:ext>
            </a:extLst>
          </p:cNvPr>
          <p:cNvCxnSpPr>
            <a:cxnSpLocks/>
          </p:cNvCxnSpPr>
          <p:nvPr/>
        </p:nvCxnSpPr>
        <p:spPr>
          <a:xfrm flipH="1">
            <a:off x="2242205" y="2303983"/>
            <a:ext cx="3041308" cy="122413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69F60-6AA6-4CD8-8A8A-A7614C0C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Bauteil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750222-DCA7-4E9F-AA0A-AD6C9173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36" y="1062560"/>
            <a:ext cx="7184124" cy="435505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E721193-4971-4804-AB38-B1033B1BAE3C}"/>
              </a:ext>
            </a:extLst>
          </p:cNvPr>
          <p:cNvSpPr/>
          <p:nvPr/>
        </p:nvSpPr>
        <p:spPr>
          <a:xfrm flipH="1">
            <a:off x="7921104" y="3384103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82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6E676-2409-45DB-898C-4A9802F7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Schicht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10D26C-D562-4F82-A5C0-C8C344BE6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96" y="935831"/>
            <a:ext cx="2736304" cy="208332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B6E65A6-7418-4CAA-9603-39D32C74CBD6}"/>
              </a:ext>
            </a:extLst>
          </p:cNvPr>
          <p:cNvSpPr/>
          <p:nvPr/>
        </p:nvSpPr>
        <p:spPr>
          <a:xfrm>
            <a:off x="360264" y="1696561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76BDCD-3C23-4593-B639-CCD490B17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96" y="3235177"/>
            <a:ext cx="6718487" cy="1877118"/>
          </a:xfrm>
          <a:prstGeom prst="rect">
            <a:avLst/>
          </a:prstGeom>
          <a:ln w="3175"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E34299A3-83BC-4476-97BD-3595F51D4F43}"/>
              </a:ext>
            </a:extLst>
          </p:cNvPr>
          <p:cNvSpPr/>
          <p:nvPr/>
        </p:nvSpPr>
        <p:spPr>
          <a:xfrm flipH="1">
            <a:off x="1728416" y="4032175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5273714-EEAE-4EB6-93A8-FA55CD9F312E}"/>
              </a:ext>
            </a:extLst>
          </p:cNvPr>
          <p:cNvCxnSpPr/>
          <p:nvPr/>
        </p:nvCxnSpPr>
        <p:spPr>
          <a:xfrm>
            <a:off x="1224360" y="1977492"/>
            <a:ext cx="0" cy="1257685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01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5A543E0-6007-E3FD-C551-142D9DB47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16" y="1457599"/>
            <a:ext cx="4154464" cy="41227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284EDC-A0E1-43B7-858A-6671EB80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Produktwahl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F14328-A0D7-473C-8EB6-42202E7CF71A}"/>
              </a:ext>
            </a:extLst>
          </p:cNvPr>
          <p:cNvSpPr txBox="1"/>
          <p:nvPr/>
        </p:nvSpPr>
        <p:spPr>
          <a:xfrm>
            <a:off x="1475047" y="919426"/>
            <a:ext cx="2630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Alternative Suche über Reiter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5DF0D0-39DC-44BE-B33A-20F0E148506A}"/>
              </a:ext>
            </a:extLst>
          </p:cNvPr>
          <p:cNvSpPr txBox="1"/>
          <p:nvPr/>
        </p:nvSpPr>
        <p:spPr>
          <a:xfrm>
            <a:off x="5616848" y="987569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Schnellsuche</a:t>
            </a:r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2A337809-C902-4BAE-A6DB-35E2A5143089}"/>
              </a:ext>
            </a:extLst>
          </p:cNvPr>
          <p:cNvCxnSpPr>
            <a:cxnSpLocks/>
          </p:cNvCxnSpPr>
          <p:nvPr/>
        </p:nvCxnSpPr>
        <p:spPr>
          <a:xfrm flipV="1">
            <a:off x="4716748" y="1257980"/>
            <a:ext cx="900100" cy="780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1">
            <a:extLst>
              <a:ext uri="{FF2B5EF4-FFF2-40B4-BE49-F238E27FC236}">
                <a16:creationId xmlns:a16="http://schemas.microsoft.com/office/drawing/2014/main" id="{999F8D02-8759-481C-B4D2-8064210A82C1}"/>
              </a:ext>
            </a:extLst>
          </p:cNvPr>
          <p:cNvCxnSpPr/>
          <p:nvPr/>
        </p:nvCxnSpPr>
        <p:spPr>
          <a:xfrm>
            <a:off x="3178920" y="1295871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3">
            <a:extLst>
              <a:ext uri="{FF2B5EF4-FFF2-40B4-BE49-F238E27FC236}">
                <a16:creationId xmlns:a16="http://schemas.microsoft.com/office/drawing/2014/main" id="{ADF3BBBE-5D44-4AB2-9747-7AE3EB0CD243}"/>
              </a:ext>
            </a:extLst>
          </p:cNvPr>
          <p:cNvCxnSpPr/>
          <p:nvPr/>
        </p:nvCxnSpPr>
        <p:spPr>
          <a:xfrm>
            <a:off x="3610968" y="1295871"/>
            <a:ext cx="36004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8">
            <a:extLst>
              <a:ext uri="{FF2B5EF4-FFF2-40B4-BE49-F238E27FC236}">
                <a16:creationId xmlns:a16="http://schemas.microsoft.com/office/drawing/2014/main" id="{65EC7DEA-80B5-4CE1-8E63-847E33D9CACD}"/>
              </a:ext>
            </a:extLst>
          </p:cNvPr>
          <p:cNvCxnSpPr/>
          <p:nvPr/>
        </p:nvCxnSpPr>
        <p:spPr>
          <a:xfrm>
            <a:off x="4187032" y="1172235"/>
            <a:ext cx="432048" cy="33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DF9FE5B7-E229-7254-1C45-C8830D86951E}"/>
              </a:ext>
            </a:extLst>
          </p:cNvPr>
          <p:cNvCxnSpPr/>
          <p:nvPr/>
        </p:nvCxnSpPr>
        <p:spPr>
          <a:xfrm>
            <a:off x="6048896" y="3600127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CF04B99-144A-2744-F500-3B421EA6BF60}"/>
              </a:ext>
            </a:extLst>
          </p:cNvPr>
          <p:cNvSpPr txBox="1"/>
          <p:nvPr/>
        </p:nvSpPr>
        <p:spPr>
          <a:xfrm>
            <a:off x="7190948" y="3430850"/>
            <a:ext cx="1813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Suche über scrollen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B3F86A-FE8A-2E95-432E-F2D689CF9CAC}"/>
              </a:ext>
            </a:extLst>
          </p:cNvPr>
          <p:cNvSpPr txBox="1"/>
          <p:nvPr/>
        </p:nvSpPr>
        <p:spPr>
          <a:xfrm>
            <a:off x="648296" y="2447999"/>
            <a:ext cx="199122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de-AT" sz="1600" dirty="0"/>
              <a:t>Suche einschränken</a:t>
            </a:r>
          </a:p>
          <a:p>
            <a:pPr>
              <a:spcBef>
                <a:spcPts val="800"/>
              </a:spcBef>
            </a:pPr>
            <a:r>
              <a:rPr lang="de-AT" sz="1600" dirty="0"/>
              <a:t>(gibt auch Produkte / Richtwerte, die im ausgewählten Katalog keine Ökobilanzdaten haben)</a:t>
            </a:r>
          </a:p>
        </p:txBody>
      </p:sp>
      <p:cxnSp>
        <p:nvCxnSpPr>
          <p:cNvPr id="19" name="Gerade Verbindung 11">
            <a:extLst>
              <a:ext uri="{FF2B5EF4-FFF2-40B4-BE49-F238E27FC236}">
                <a16:creationId xmlns:a16="http://schemas.microsoft.com/office/drawing/2014/main" id="{3CF3E159-BFB7-6785-4E70-ECA209EA6795}"/>
              </a:ext>
            </a:extLst>
          </p:cNvPr>
          <p:cNvCxnSpPr>
            <a:cxnSpLocks/>
          </p:cNvCxnSpPr>
          <p:nvPr/>
        </p:nvCxnSpPr>
        <p:spPr>
          <a:xfrm flipV="1">
            <a:off x="2163096" y="2372711"/>
            <a:ext cx="384563" cy="150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9CEFE7F8-74CB-7A60-5F11-ECE683E1154A}"/>
              </a:ext>
            </a:extLst>
          </p:cNvPr>
          <p:cNvSpPr txBox="1"/>
          <p:nvPr/>
        </p:nvSpPr>
        <p:spPr>
          <a:xfrm>
            <a:off x="6937997" y="1469146"/>
            <a:ext cx="1991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de-AT" sz="1600" dirty="0"/>
              <a:t>Suche einschränken auf Richtwerte oder Produkte oder im Gebäude bereits verwendete Materialien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76E72D2-2EBB-5843-59C4-765B7FD95E99}"/>
              </a:ext>
            </a:extLst>
          </p:cNvPr>
          <p:cNvCxnSpPr/>
          <p:nvPr/>
        </p:nvCxnSpPr>
        <p:spPr>
          <a:xfrm>
            <a:off x="6120904" y="2038836"/>
            <a:ext cx="88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13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87EB5-4144-4117-992F-856A0B4F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9A415C9-E0F7-4269-B872-410234064ECC}"/>
              </a:ext>
            </a:extLst>
          </p:cNvPr>
          <p:cNvSpPr txBox="1">
            <a:spLocks/>
          </p:cNvSpPr>
          <p:nvPr/>
        </p:nvSpPr>
        <p:spPr>
          <a:xfrm>
            <a:off x="6553200" y="709371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4C4C5E-92DA-434A-83B9-ACE0E3554C78}" type="slidenum">
              <a:rPr lang="nl-BE" smtClean="0"/>
              <a:pPr>
                <a:defRPr/>
              </a:pPr>
              <a:t>19</a:t>
            </a:fld>
            <a:endParaRPr lang="nl-B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37478E-58DF-4243-8865-F0EFF25B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2" y="1007839"/>
            <a:ext cx="6301432" cy="464438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B66B678-719D-41C4-B8B1-3A76A3B5F943}"/>
              </a:ext>
            </a:extLst>
          </p:cNvPr>
          <p:cNvSpPr txBox="1"/>
          <p:nvPr/>
        </p:nvSpPr>
        <p:spPr>
          <a:xfrm>
            <a:off x="7011926" y="1236672"/>
            <a:ext cx="1853290" cy="92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Check des ausgewählten Datensatzes</a:t>
            </a:r>
          </a:p>
        </p:txBody>
      </p:sp>
      <p:sp>
        <p:nvSpPr>
          <p:cNvPr id="7" name="Pfeil nach links 7">
            <a:extLst>
              <a:ext uri="{FF2B5EF4-FFF2-40B4-BE49-F238E27FC236}">
                <a16:creationId xmlns:a16="http://schemas.microsoft.com/office/drawing/2014/main" id="{173ABE2D-40C0-4DC1-9AA3-919D6D79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7949898"/>
            <a:ext cx="434660" cy="251619"/>
          </a:xfrm>
          <a:prstGeom prst="leftArrow">
            <a:avLst>
              <a:gd name="adj1" fmla="val 50000"/>
              <a:gd name="adj2" fmla="val 501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795FBA4-7C3D-406F-AEA3-40EF7B31861C}"/>
              </a:ext>
            </a:extLst>
          </p:cNvPr>
          <p:cNvSpPr/>
          <p:nvPr/>
        </p:nvSpPr>
        <p:spPr>
          <a:xfrm>
            <a:off x="3888656" y="1151855"/>
            <a:ext cx="3024336" cy="424847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B1F128F0-6C5D-4E5E-8B54-683411C03D25}"/>
              </a:ext>
            </a:extLst>
          </p:cNvPr>
          <p:cNvSpPr/>
          <p:nvPr/>
        </p:nvSpPr>
        <p:spPr>
          <a:xfrm flipH="1">
            <a:off x="1080344" y="5400327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59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6E4AE3B-ABEE-1FB2-E060-F62E74497A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82" y="1064383"/>
            <a:ext cx="4687325" cy="4351409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63F3D0F-9B96-4ED7-AE1C-B879A1E4279F}"/>
              </a:ext>
            </a:extLst>
          </p:cNvPr>
          <p:cNvGrpSpPr/>
          <p:nvPr/>
        </p:nvGrpSpPr>
        <p:grpSpPr>
          <a:xfrm>
            <a:off x="4756070" y="1007839"/>
            <a:ext cx="4605418" cy="1231106"/>
            <a:chOff x="4756070" y="1007839"/>
            <a:chExt cx="4605418" cy="1231106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EBD30E3-C1A3-EE55-7A8E-1239E6AC0E1B}"/>
                </a:ext>
              </a:extLst>
            </p:cNvPr>
            <p:cNvSpPr/>
            <p:nvPr/>
          </p:nvSpPr>
          <p:spPr bwMode="auto">
            <a:xfrm>
              <a:off x="4756070" y="1049926"/>
              <a:ext cx="2160240" cy="288000"/>
            </a:xfrm>
            <a:prstGeom prst="rect">
              <a:avLst/>
            </a:prstGeom>
            <a:noFill/>
            <a:ln>
              <a:solidFill>
                <a:srgbClr val="505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50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6104FF0D-9C45-E585-6342-E75C405725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16310" y="1193926"/>
              <a:ext cx="428730" cy="1"/>
            </a:xfrm>
            <a:prstGeom prst="line">
              <a:avLst/>
            </a:prstGeom>
            <a:ln w="38100">
              <a:solidFill>
                <a:srgbClr val="505A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551EB426-9ED9-14C4-9E14-8CB43A70C757}"/>
                </a:ext>
              </a:extLst>
            </p:cNvPr>
            <p:cNvSpPr/>
            <p:nvPr/>
          </p:nvSpPr>
          <p:spPr>
            <a:xfrm>
              <a:off x="7273032" y="1007839"/>
              <a:ext cx="208845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05A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Ökologische Anforderungen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Ausschreibungskriterien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Förderkriterien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Zertifizierungskriterien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CB3DA22-3DC2-713B-E38D-A4B7073C9C73}"/>
              </a:ext>
            </a:extLst>
          </p:cNvPr>
          <p:cNvGrpSpPr/>
          <p:nvPr/>
        </p:nvGrpSpPr>
        <p:grpSpPr>
          <a:xfrm>
            <a:off x="70263" y="1007839"/>
            <a:ext cx="3962408" cy="1200329"/>
            <a:chOff x="70263" y="1007839"/>
            <a:chExt cx="3962408" cy="1200329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EFB75A1A-EFAF-6955-9A8F-05BEB5C65E33}"/>
                </a:ext>
              </a:extLst>
            </p:cNvPr>
            <p:cNvSpPr/>
            <p:nvPr/>
          </p:nvSpPr>
          <p:spPr bwMode="auto">
            <a:xfrm>
              <a:off x="2337080" y="1049926"/>
              <a:ext cx="1695591" cy="288031"/>
            </a:xfrm>
            <a:prstGeom prst="rect">
              <a:avLst/>
            </a:prstGeom>
            <a:noFill/>
            <a:ln>
              <a:solidFill>
                <a:srgbClr val="505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1A19C11-8136-3EEB-0DE0-E2363D9B16A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790272" y="1203653"/>
              <a:ext cx="546807" cy="1"/>
            </a:xfrm>
            <a:prstGeom prst="line">
              <a:avLst/>
            </a:prstGeom>
            <a:ln w="38100">
              <a:solidFill>
                <a:srgbClr val="505A59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488503F-3A9A-03A2-0836-7D28A1E950E5}"/>
                </a:ext>
              </a:extLst>
            </p:cNvPr>
            <p:cNvSpPr/>
            <p:nvPr/>
          </p:nvSpPr>
          <p:spPr>
            <a:xfrm>
              <a:off x="70263" y="1007839"/>
              <a:ext cx="20884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05A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Infoportal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Übersicht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News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Servicebereich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Downloadbereich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290EE41-3E1D-DDFF-DC53-9D1455404FC0}"/>
              </a:ext>
            </a:extLst>
          </p:cNvPr>
          <p:cNvGrpSpPr/>
          <p:nvPr/>
        </p:nvGrpSpPr>
        <p:grpSpPr>
          <a:xfrm>
            <a:off x="94875" y="2415130"/>
            <a:ext cx="3937796" cy="1631216"/>
            <a:chOff x="94875" y="2415130"/>
            <a:chExt cx="3937796" cy="163121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E166F2A-A88A-4611-B67C-80F79F3E4EA7}"/>
                </a:ext>
              </a:extLst>
            </p:cNvPr>
            <p:cNvSpPr/>
            <p:nvPr/>
          </p:nvSpPr>
          <p:spPr bwMode="auto">
            <a:xfrm>
              <a:off x="2337080" y="2432006"/>
              <a:ext cx="1695591" cy="288031"/>
            </a:xfrm>
            <a:prstGeom prst="rect">
              <a:avLst/>
            </a:prstGeom>
            <a:noFill/>
            <a:ln>
              <a:solidFill>
                <a:srgbClr val="505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3B186FA-BF66-91EB-A3A7-3D7CD9A6EE3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794788" y="2576020"/>
              <a:ext cx="546807" cy="1"/>
            </a:xfrm>
            <a:prstGeom prst="line">
              <a:avLst/>
            </a:prstGeom>
            <a:ln w="38100">
              <a:solidFill>
                <a:srgbClr val="505A59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69929F38-2B51-972D-6E88-C477B8558076}"/>
                </a:ext>
              </a:extLst>
            </p:cNvPr>
            <p:cNvSpPr/>
            <p:nvPr/>
          </p:nvSpPr>
          <p:spPr>
            <a:xfrm>
              <a:off x="94875" y="2415130"/>
              <a:ext cx="225217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05A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Datenbank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Produkte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Generische Baustoffdaten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Schnittstelle zu Berechnungsprogrammen von Energie- und Ökokennzahlen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15AC232-0481-B6E2-968A-953938003484}"/>
              </a:ext>
            </a:extLst>
          </p:cNvPr>
          <p:cNvGrpSpPr/>
          <p:nvPr/>
        </p:nvGrpSpPr>
        <p:grpSpPr>
          <a:xfrm>
            <a:off x="92900" y="3384103"/>
            <a:ext cx="3939771" cy="1982777"/>
            <a:chOff x="92900" y="3384103"/>
            <a:chExt cx="3939771" cy="1982777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9C56D46-F494-70DC-69F5-24D4271A6F92}"/>
                </a:ext>
              </a:extLst>
            </p:cNvPr>
            <p:cNvSpPr/>
            <p:nvPr/>
          </p:nvSpPr>
          <p:spPr bwMode="auto">
            <a:xfrm>
              <a:off x="2337080" y="3384103"/>
              <a:ext cx="1695591" cy="288031"/>
            </a:xfrm>
            <a:prstGeom prst="rect">
              <a:avLst/>
            </a:prstGeom>
            <a:noFill/>
            <a:ln>
              <a:solidFill>
                <a:srgbClr val="505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A21A5B12-4262-352E-960A-4789389E90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40384" y="3650302"/>
              <a:ext cx="906668" cy="957937"/>
            </a:xfrm>
            <a:prstGeom prst="line">
              <a:avLst/>
            </a:prstGeom>
            <a:ln w="38100">
              <a:solidFill>
                <a:srgbClr val="505A59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ED160FA-2287-AB52-B0B0-CD7E5F5382FA}"/>
                </a:ext>
              </a:extLst>
            </p:cNvPr>
            <p:cNvSpPr/>
            <p:nvPr/>
          </p:nvSpPr>
          <p:spPr>
            <a:xfrm>
              <a:off x="92900" y="4381995"/>
              <a:ext cx="210641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05A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Werkzeuge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Berechnungen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Abwicklung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B506B-F8EF-4143-81CC-99EEF3F0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2B9C91-8E30-4C01-9A6D-111619967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4" y="1367879"/>
            <a:ext cx="7904251" cy="236613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50EF72D-38EA-4278-98D6-48EF2F7BD17E}"/>
              </a:ext>
            </a:extLst>
          </p:cNvPr>
          <p:cNvSpPr/>
          <p:nvPr/>
        </p:nvSpPr>
        <p:spPr>
          <a:xfrm flipH="1">
            <a:off x="5904880" y="2087959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312A4FE1-4870-415E-A904-3208682E0F4C}"/>
              </a:ext>
            </a:extLst>
          </p:cNvPr>
          <p:cNvSpPr/>
          <p:nvPr/>
        </p:nvSpPr>
        <p:spPr>
          <a:xfrm flipH="1">
            <a:off x="936328" y="3456111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6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34E70-4AFF-4862-A339-ED51432C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2C320-975F-405E-8E35-B0961A1D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6" y="935831"/>
            <a:ext cx="7972835" cy="444935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2791902-3F36-408E-9B8C-FE82875F8431}"/>
              </a:ext>
            </a:extLst>
          </p:cNvPr>
          <p:cNvSpPr/>
          <p:nvPr/>
        </p:nvSpPr>
        <p:spPr>
          <a:xfrm flipH="1">
            <a:off x="5040784" y="3240087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2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6E676-2409-45DB-898C-4A9802F7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Schicht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10D26C-D562-4F82-A5C0-C8C344BE6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96" y="935831"/>
            <a:ext cx="2736304" cy="208332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233B520-BDE2-4696-9DAD-2CCBBE28EFC4}"/>
              </a:ext>
            </a:extLst>
          </p:cNvPr>
          <p:cNvSpPr txBox="1"/>
          <p:nvPr/>
        </p:nvSpPr>
        <p:spPr>
          <a:xfrm>
            <a:off x="3456608" y="151189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  <a:t>z.B. Holzständer mit Dämmstoff</a:t>
            </a: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BFCC4BA0-C1FD-4D3A-B69F-C73191FACFE5}"/>
              </a:ext>
            </a:extLst>
          </p:cNvPr>
          <p:cNvCxnSpPr>
            <a:endCxn id="4" idx="1"/>
          </p:cNvCxnSpPr>
          <p:nvPr/>
        </p:nvCxnSpPr>
        <p:spPr>
          <a:xfrm flipV="1">
            <a:off x="3096568" y="1696561"/>
            <a:ext cx="360040" cy="13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B6E65A6-7418-4CAA-9603-39D32C74CBD6}"/>
              </a:ext>
            </a:extLst>
          </p:cNvPr>
          <p:cNvSpPr/>
          <p:nvPr/>
        </p:nvSpPr>
        <p:spPr>
          <a:xfrm>
            <a:off x="1800424" y="1696561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5273714-EEAE-4EB6-93A8-FA55CD9F312E}"/>
              </a:ext>
            </a:extLst>
          </p:cNvPr>
          <p:cNvCxnSpPr>
            <a:cxnSpLocks/>
          </p:cNvCxnSpPr>
          <p:nvPr/>
        </p:nvCxnSpPr>
        <p:spPr>
          <a:xfrm>
            <a:off x="3096568" y="1919989"/>
            <a:ext cx="360040" cy="202065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007FBE39-0DDE-4D1F-B6E5-6AF6D248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624" y="2171658"/>
            <a:ext cx="5702593" cy="337837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6642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349ABFB-1BAC-485D-86FC-285E83E6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Bauteilimport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6F5141-D7E0-46D4-BC32-4CA02BAD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6" y="1367879"/>
            <a:ext cx="7201270" cy="21861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BE66F1E-F619-4C41-8E73-568B2D020F3F}"/>
              </a:ext>
            </a:extLst>
          </p:cNvPr>
          <p:cNvSpPr/>
          <p:nvPr/>
        </p:nvSpPr>
        <p:spPr>
          <a:xfrm flipH="1">
            <a:off x="1584400" y="2592015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3FAC7F5-EFFB-435E-9DE9-9D5EDAED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56" y="905053"/>
            <a:ext cx="5491344" cy="467006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EE20298-F86F-4E8B-9922-9C67A1C0CBFE}"/>
              </a:ext>
            </a:extLst>
          </p:cNvPr>
          <p:cNvSpPr/>
          <p:nvPr/>
        </p:nvSpPr>
        <p:spPr>
          <a:xfrm>
            <a:off x="2223686" y="4016805"/>
            <a:ext cx="1010904" cy="339406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BAE73E-1AEC-4D45-9891-EA81541646D3}"/>
              </a:ext>
            </a:extLst>
          </p:cNvPr>
          <p:cNvSpPr txBox="1"/>
          <p:nvPr/>
        </p:nvSpPr>
        <p:spPr>
          <a:xfrm>
            <a:off x="5803027" y="2579391"/>
            <a:ext cx="298264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  <a:t>Durch Klicken auf Namen, öffnet sich Bauteil zum Anschauen</a:t>
            </a:r>
          </a:p>
          <a:p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  <a:t>Auswahl durch Anhaken der Checkbox</a:t>
            </a:r>
            <a:endParaRPr lang="de-AT" sz="1600" b="1" dirty="0">
              <a:solidFill>
                <a:schemeClr val="accent3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DD773B-567D-4E76-B60F-3978D9332576}"/>
              </a:ext>
            </a:extLst>
          </p:cNvPr>
          <p:cNvSpPr txBox="1"/>
          <p:nvPr/>
        </p:nvSpPr>
        <p:spPr bwMode="auto">
          <a:xfrm>
            <a:off x="4364922" y="1403668"/>
            <a:ext cx="4392934" cy="33855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AT" sz="1600" b="1">
                <a:solidFill>
                  <a:schemeClr val="bg2">
                    <a:lumMod val="50000"/>
                  </a:schemeClr>
                </a:solidFill>
              </a:rPr>
              <a:t>Import von Bauteilen aus der baubook-Bibliothek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538710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79F2A-031D-461C-8259-11574D4A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Bauteilansicht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FB02DF-A4A0-48F6-A9A8-B4FF05C9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8" y="791815"/>
            <a:ext cx="9152808" cy="54452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EF0DCF8-AB0F-4C96-A4B5-10733663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916" y="5033715"/>
            <a:ext cx="3552121" cy="12033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6E91D49-9205-4F52-8BB8-4DB61C62A248}"/>
              </a:ext>
            </a:extLst>
          </p:cNvPr>
          <p:cNvSpPr txBox="1"/>
          <p:nvPr/>
        </p:nvSpPr>
        <p:spPr>
          <a:xfrm>
            <a:off x="3225754" y="51288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  <a:t>Je nach Einstellung alle Ökokennzahlen oder nur OI3</a:t>
            </a:r>
            <a:endParaRPr lang="de-AT" sz="1600" b="1" dirty="0">
              <a:solidFill>
                <a:schemeClr val="accent3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7E868B6-F2A6-451B-B424-FCB0F87F2EA3}"/>
              </a:ext>
            </a:extLst>
          </p:cNvPr>
          <p:cNvCxnSpPr>
            <a:cxnSpLocks/>
          </p:cNvCxnSpPr>
          <p:nvPr/>
        </p:nvCxnSpPr>
        <p:spPr>
          <a:xfrm flipH="1">
            <a:off x="2408596" y="5544343"/>
            <a:ext cx="725103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7AA03D2-6D01-4BF8-8933-8E24F857B2D5}"/>
              </a:ext>
            </a:extLst>
          </p:cNvPr>
          <p:cNvCxnSpPr>
            <a:cxnSpLocks/>
          </p:cNvCxnSpPr>
          <p:nvPr/>
        </p:nvCxnSpPr>
        <p:spPr>
          <a:xfrm flipH="1" flipV="1">
            <a:off x="2336588" y="4176191"/>
            <a:ext cx="851887" cy="14401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7060591-0D9C-4C61-BF5B-B65C688EB267}"/>
              </a:ext>
            </a:extLst>
          </p:cNvPr>
          <p:cNvSpPr txBox="1"/>
          <p:nvPr/>
        </p:nvSpPr>
        <p:spPr>
          <a:xfrm>
            <a:off x="3133699" y="4125669"/>
            <a:ext cx="597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  <a:t>Achtung: In dieser Darstellung wird mit dem U-Wert gewichtet. Für Vergleiche von Konstruktionen ohne U-Wert-Relevanz daher nicht aussagekräftig.</a:t>
            </a:r>
            <a:endParaRPr lang="de-AT" sz="1600" b="1" dirty="0">
              <a:solidFill>
                <a:schemeClr val="accent3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5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BA919-31BF-41AA-A25F-E4232D73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A367EA-E161-4104-A1BC-453CDE9F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8" y="1223863"/>
            <a:ext cx="7981408" cy="294051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EA9420E-EDA1-4442-B7B3-90565D6136A2}"/>
              </a:ext>
            </a:extLst>
          </p:cNvPr>
          <p:cNvSpPr txBox="1"/>
          <p:nvPr/>
        </p:nvSpPr>
        <p:spPr>
          <a:xfrm>
            <a:off x="4119843" y="3096071"/>
            <a:ext cx="400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Bradley Hand ITC" panose="03070402050302030203" pitchFamily="66" charset="0"/>
              </a:rPr>
              <a:t>Gewähltes Bauteil wurde übernommen.</a:t>
            </a:r>
            <a:endParaRPr lang="de-AT" b="1" dirty="0">
              <a:solidFill>
                <a:schemeClr val="accent3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94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8782" y="0"/>
            <a:ext cx="9361488" cy="548841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3168577" y="149975"/>
            <a:ext cx="3473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AT" sz="4000" b="1" dirty="0"/>
              <a:t>Fertiges Bauteil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349ABFB-1BAC-485D-86FC-285E83E6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Bauteileingabe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6F5141-D7E0-46D4-BC32-4CA02BAD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6" y="1367879"/>
            <a:ext cx="7201270" cy="21861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BE66F1E-F619-4C41-8E73-568B2D020F3F}"/>
              </a:ext>
            </a:extLst>
          </p:cNvPr>
          <p:cNvSpPr/>
          <p:nvPr/>
        </p:nvSpPr>
        <p:spPr>
          <a:xfrm flipH="1">
            <a:off x="5544840" y="2592015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7773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B4C3A-1D1B-447D-9A00-CDBD7550F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Nutzungsdauern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ABA34A-C20D-4204-9BDD-69491C10C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5268" y="856960"/>
            <a:ext cx="7674890" cy="476625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0DFBEBC-EDA6-4F92-B1CD-390078998972}"/>
              </a:ext>
            </a:extLst>
          </p:cNvPr>
          <p:cNvSpPr/>
          <p:nvPr/>
        </p:nvSpPr>
        <p:spPr bwMode="auto">
          <a:xfrm>
            <a:off x="288256" y="4556631"/>
            <a:ext cx="3600623" cy="113172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AT" sz="2000" b="1" dirty="0">
                <a:solidFill>
                  <a:schemeClr val="bg2">
                    <a:lumMod val="50000"/>
                  </a:schemeClr>
                </a:solidFill>
              </a:rPr>
              <a:t>Standardwerte entsprechend OI Nutzungsdauerkatalogen </a:t>
            </a:r>
            <a:endParaRPr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9B2E98A-BD72-46F2-BA1F-FB7D4E21472E}"/>
              </a:ext>
            </a:extLst>
          </p:cNvPr>
          <p:cNvSpPr/>
          <p:nvPr/>
        </p:nvSpPr>
        <p:spPr bwMode="auto">
          <a:xfrm>
            <a:off x="4183391" y="4556631"/>
            <a:ext cx="3600624" cy="113172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AT" sz="2000" b="1" dirty="0">
                <a:solidFill>
                  <a:schemeClr val="bg2">
                    <a:lumMod val="50000"/>
                  </a:schemeClr>
                </a:solidFill>
              </a:rPr>
              <a:t>Können durch spezifische Werte überschrieben werden.</a:t>
            </a:r>
            <a:endParaRPr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2D40466-13D8-49A6-909A-79178A3B1B31}"/>
              </a:ext>
            </a:extLst>
          </p:cNvPr>
          <p:cNvCxnSpPr>
            <a:cxnSpLocks/>
          </p:cNvCxnSpPr>
          <p:nvPr/>
        </p:nvCxnSpPr>
        <p:spPr>
          <a:xfrm>
            <a:off x="4050921" y="4439878"/>
            <a:ext cx="173561" cy="11675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26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9A5907-61F8-B064-B20F-E6D69F83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5" y="1001992"/>
            <a:ext cx="6761323" cy="432632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4245923-AA11-4B37-9963-40361672BFD9}"/>
              </a:ext>
            </a:extLst>
          </p:cNvPr>
          <p:cNvSpPr/>
          <p:nvPr/>
        </p:nvSpPr>
        <p:spPr>
          <a:xfrm flipH="1">
            <a:off x="6912992" y="1121847"/>
            <a:ext cx="648072" cy="360040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D03CA878-965C-6536-6FB7-20C6C27D1C0D}"/>
              </a:ext>
            </a:extLst>
          </p:cNvPr>
          <p:cNvSpPr/>
          <p:nvPr/>
        </p:nvSpPr>
        <p:spPr>
          <a:xfrm flipH="1">
            <a:off x="6912992" y="2664023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97C06271-A05D-9CA8-D53D-9295E958D1BD}"/>
              </a:ext>
            </a:extLst>
          </p:cNvPr>
          <p:cNvSpPr/>
          <p:nvPr/>
        </p:nvSpPr>
        <p:spPr>
          <a:xfrm flipH="1">
            <a:off x="6912992" y="3384103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C40D704-D254-B40E-4937-74D749E85AC9}"/>
              </a:ext>
            </a:extLst>
          </p:cNvPr>
          <p:cNvSpPr/>
          <p:nvPr/>
        </p:nvSpPr>
        <p:spPr>
          <a:xfrm flipH="1">
            <a:off x="6912992" y="3691660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F5CA281-3C09-1EC4-D2F6-35919CA0EBC9}"/>
              </a:ext>
            </a:extLst>
          </p:cNvPr>
          <p:cNvSpPr/>
          <p:nvPr/>
        </p:nvSpPr>
        <p:spPr>
          <a:xfrm>
            <a:off x="7201024" y="2633816"/>
            <a:ext cx="288032" cy="264092"/>
          </a:xfrm>
          <a:prstGeom prst="ellipse">
            <a:avLst/>
          </a:prstGeom>
          <a:solidFill>
            <a:srgbClr val="516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B66CF23-11AF-A5E5-F74B-FD935412B82E}"/>
              </a:ext>
            </a:extLst>
          </p:cNvPr>
          <p:cNvSpPr/>
          <p:nvPr/>
        </p:nvSpPr>
        <p:spPr>
          <a:xfrm>
            <a:off x="7201024" y="3336035"/>
            <a:ext cx="288032" cy="264092"/>
          </a:xfrm>
          <a:prstGeom prst="ellipse">
            <a:avLst/>
          </a:prstGeom>
          <a:solidFill>
            <a:srgbClr val="516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B0D454C-43BE-6B8D-8566-744DC04DAEFC}"/>
              </a:ext>
            </a:extLst>
          </p:cNvPr>
          <p:cNvSpPr/>
          <p:nvPr/>
        </p:nvSpPr>
        <p:spPr>
          <a:xfrm>
            <a:off x="7201024" y="3672135"/>
            <a:ext cx="288032" cy="264092"/>
          </a:xfrm>
          <a:prstGeom prst="ellipse">
            <a:avLst/>
          </a:prstGeom>
          <a:solidFill>
            <a:srgbClr val="516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804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ABA23D-5F69-4152-9D2B-37E783C6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Registrierung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7596C3-BCCA-40C5-956E-E1D3AC51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4" y="1367879"/>
            <a:ext cx="6822930" cy="33497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90695FC-DC57-40FC-8604-FC70871D44D8}"/>
              </a:ext>
            </a:extLst>
          </p:cNvPr>
          <p:cNvSpPr/>
          <p:nvPr/>
        </p:nvSpPr>
        <p:spPr>
          <a:xfrm>
            <a:off x="6408936" y="2447999"/>
            <a:ext cx="720080" cy="2880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923E1E3-047E-42EE-B2C7-8063972ADC1B}"/>
              </a:ext>
            </a:extLst>
          </p:cNvPr>
          <p:cNvSpPr/>
          <p:nvPr/>
        </p:nvSpPr>
        <p:spPr>
          <a:xfrm>
            <a:off x="360264" y="2754715"/>
            <a:ext cx="3528392" cy="20695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023251-1CEA-4F71-9312-1BBC871973EE}"/>
              </a:ext>
            </a:extLst>
          </p:cNvPr>
          <p:cNvSpPr txBox="1"/>
          <p:nvPr/>
        </p:nvSpPr>
        <p:spPr>
          <a:xfrm>
            <a:off x="4423994" y="3189324"/>
            <a:ext cx="26642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latin typeface="Bradley Hand ITC" panose="03070402050302030203" pitchFamily="66" charset="0"/>
              </a:rPr>
              <a:t>Eco2soft kann nur nach vorheriger Registrierung genutzt werden (kostenlos!)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F31C713-22F6-FC6F-09BE-FEC0985315BC}"/>
              </a:ext>
            </a:extLst>
          </p:cNvPr>
          <p:cNvSpPr txBox="1"/>
          <p:nvPr/>
        </p:nvSpPr>
        <p:spPr>
          <a:xfrm>
            <a:off x="360264" y="4997156"/>
            <a:ext cx="516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Link zum Anmelderegister: www.baubook.at/zentrale</a:t>
            </a:r>
          </a:p>
        </p:txBody>
      </p:sp>
    </p:spTree>
    <p:extLst>
      <p:ext uri="{BB962C8B-B14F-4D97-AF65-F5344CB8AC3E}">
        <p14:creationId xmlns:p14="http://schemas.microsoft.com/office/powerpoint/2010/main" val="3907921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FEAC353D-34FA-4BAE-93CA-B8EE8315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Transporte, Entsorg, Betrieb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75C4F-3050-4A73-9604-AEDD014B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9" y="3341759"/>
            <a:ext cx="4233459" cy="231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BAF2D-2B1B-40BC-85F1-184525EE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08" y="3382225"/>
            <a:ext cx="2109458" cy="181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F9809E-D6C9-499E-82B7-511663D6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2" y="826896"/>
            <a:ext cx="5756434" cy="241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48E29920-248E-433C-B6CF-03FE6296A0BE}"/>
              </a:ext>
            </a:extLst>
          </p:cNvPr>
          <p:cNvSpPr/>
          <p:nvPr/>
        </p:nvSpPr>
        <p:spPr>
          <a:xfrm>
            <a:off x="5256808" y="882537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B23DE0E-4686-4CBD-94AE-AA9A6D0FD147}"/>
              </a:ext>
            </a:extLst>
          </p:cNvPr>
          <p:cNvSpPr/>
          <p:nvPr/>
        </p:nvSpPr>
        <p:spPr>
          <a:xfrm>
            <a:off x="3878984" y="3420107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170B61E-A069-44DC-9955-F2AD43B14CE4}"/>
              </a:ext>
            </a:extLst>
          </p:cNvPr>
          <p:cNvSpPr/>
          <p:nvPr/>
        </p:nvSpPr>
        <p:spPr>
          <a:xfrm>
            <a:off x="6767535" y="3434434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3A919A66-5E2A-4846-9378-8FC3F71D4ABB}"/>
              </a:ext>
            </a:extLst>
          </p:cNvPr>
          <p:cNvSpPr/>
          <p:nvPr/>
        </p:nvSpPr>
        <p:spPr>
          <a:xfrm flipH="1">
            <a:off x="720304" y="1583903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8317FE6A-10C3-4CB3-AB6B-A8393B9EF4EA}"/>
              </a:ext>
            </a:extLst>
          </p:cNvPr>
          <p:cNvSpPr/>
          <p:nvPr/>
        </p:nvSpPr>
        <p:spPr>
          <a:xfrm flipH="1">
            <a:off x="677474" y="4044885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EA1E9458-4DFC-49C2-AFE5-20BD5E645994}"/>
              </a:ext>
            </a:extLst>
          </p:cNvPr>
          <p:cNvSpPr/>
          <p:nvPr/>
        </p:nvSpPr>
        <p:spPr>
          <a:xfrm flipH="1">
            <a:off x="5897804" y="4044885"/>
            <a:ext cx="360040" cy="216024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BB1A9D7-65D1-C67D-3F10-1893253D8FF1}"/>
              </a:ext>
            </a:extLst>
          </p:cNvPr>
          <p:cNvSpPr txBox="1"/>
          <p:nvPr/>
        </p:nvSpPr>
        <p:spPr>
          <a:xfrm>
            <a:off x="6051962" y="2023335"/>
            <a:ext cx="3021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Masse wird automatisch berechnet. Transportmittel kann ausgesucht werden. Wegstrecke wird eingegeben.</a:t>
            </a:r>
          </a:p>
        </p:txBody>
      </p:sp>
    </p:spTree>
    <p:extLst>
      <p:ext uri="{BB962C8B-B14F-4D97-AF65-F5344CB8AC3E}">
        <p14:creationId xmlns:p14="http://schemas.microsoft.com/office/powerpoint/2010/main" val="2257095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8537" y="1017386"/>
            <a:ext cx="8144413" cy="436836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354C000-6367-4E11-A01A-CFED1BC7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Transporte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EEBCA89-1D75-4885-9288-A80E066C1F43}"/>
              </a:ext>
            </a:extLst>
          </p:cNvPr>
          <p:cNvSpPr txBox="1"/>
          <p:nvPr/>
        </p:nvSpPr>
        <p:spPr>
          <a:xfrm>
            <a:off x="5256808" y="2402576"/>
            <a:ext cx="23395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313736"/>
                </a:solidFill>
              </a:rPr>
              <a:t>bis ca. 95 % der Masse</a:t>
            </a:r>
            <a:endParaRPr lang="de-AT" b="1" dirty="0">
              <a:solidFill>
                <a:srgbClr val="313736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633A6B6-5352-47A8-8769-E964478110AF}"/>
              </a:ext>
            </a:extLst>
          </p:cNvPr>
          <p:cNvSpPr/>
          <p:nvPr/>
        </p:nvSpPr>
        <p:spPr>
          <a:xfrm>
            <a:off x="6048896" y="2736031"/>
            <a:ext cx="864096" cy="36004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0304" y="803440"/>
            <a:ext cx="7776864" cy="487329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92F38A-736A-4204-8860-957B5D21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Entsorgung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00842C-9CB1-4617-9149-0B32877F2225}"/>
              </a:ext>
            </a:extLst>
          </p:cNvPr>
          <p:cNvSpPr txBox="1"/>
          <p:nvPr/>
        </p:nvSpPr>
        <p:spPr bwMode="auto">
          <a:xfrm>
            <a:off x="3240584" y="2015951"/>
            <a:ext cx="23395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313736"/>
                </a:solidFill>
              </a:rPr>
              <a:t>bis ca. 95 % der Masse</a:t>
            </a:r>
            <a:endParaRPr lang="de-AT" b="1" dirty="0">
              <a:solidFill>
                <a:srgbClr val="313736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6193C5-EB9F-4F6F-930A-E3CC1D28EFBF}"/>
              </a:ext>
            </a:extLst>
          </p:cNvPr>
          <p:cNvSpPr/>
          <p:nvPr/>
        </p:nvSpPr>
        <p:spPr bwMode="auto">
          <a:xfrm>
            <a:off x="4032672" y="2349406"/>
            <a:ext cx="864096" cy="36004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 t="14933"/>
          <a:stretch/>
        </p:blipFill>
        <p:spPr bwMode="auto">
          <a:xfrm>
            <a:off x="-15737" y="1824330"/>
            <a:ext cx="9449009" cy="375601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-83860" y="1079849"/>
            <a:ext cx="9445348" cy="537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AT" sz="4000" b="1" dirty="0">
                <a:solidFill>
                  <a:schemeClr val="tx1"/>
                </a:solidFill>
              </a:rPr>
              <a:t>Überblick Lebensphasen in eco2soft</a:t>
            </a:r>
            <a:endParaRPr dirty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3888432" y="441662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sz="1400">
                <a:solidFill>
                  <a:schemeClr val="bg1">
                    <a:lumMod val="50000"/>
                  </a:schemeClr>
                </a:solidFill>
              </a:rPr>
              <a:t>Endenergiebedarf erforderlich</a:t>
            </a:r>
            <a:endParaRPr/>
          </a:p>
        </p:txBody>
      </p:sp>
      <p:sp>
        <p:nvSpPr>
          <p:cNvPr id="10" name="Textfeld 9"/>
          <p:cNvSpPr txBox="1"/>
          <p:nvPr/>
        </p:nvSpPr>
        <p:spPr bwMode="auto">
          <a:xfrm>
            <a:off x="233355" y="4344611"/>
            <a:ext cx="18548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AT" sz="2000" dirty="0" err="1">
                <a:solidFill>
                  <a:srgbClr val="505A59"/>
                </a:solidFill>
                <a:cs typeface="Arial"/>
              </a:rPr>
              <a:t>Oekoindex</a:t>
            </a:r>
            <a:r>
              <a:rPr lang="de-AT" sz="2000" dirty="0">
                <a:solidFill>
                  <a:srgbClr val="505A59"/>
                </a:solidFill>
                <a:cs typeface="Arial"/>
              </a:rPr>
              <a:t> </a:t>
            </a:r>
            <a:br>
              <a:rPr lang="de-AT" sz="2000" dirty="0">
                <a:solidFill>
                  <a:srgbClr val="505A59"/>
                </a:solidFill>
                <a:cs typeface="Arial"/>
              </a:rPr>
            </a:br>
            <a:r>
              <a:rPr lang="de-AT" sz="2000" dirty="0">
                <a:solidFill>
                  <a:srgbClr val="505A59"/>
                </a:solidFill>
                <a:cs typeface="Arial"/>
              </a:rPr>
              <a:t>BG0 / BG1</a:t>
            </a:r>
            <a:endParaRPr lang="de-AT" sz="2400" dirty="0">
              <a:solidFill>
                <a:srgbClr val="505A59"/>
              </a:solidFill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5328592" y="2929678"/>
            <a:ext cx="6480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AT" sz="1600" dirty="0">
                <a:solidFill>
                  <a:srgbClr val="505A59"/>
                </a:solidFill>
                <a:cs typeface="Arial"/>
              </a:rPr>
              <a:t>ab BG3</a:t>
            </a:r>
            <a:endParaRPr lang="de-AT" dirty="0">
              <a:solidFill>
                <a:srgbClr val="505A59"/>
              </a:solidFill>
              <a:cs typeface="Arial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71784" y="1824331"/>
            <a:ext cx="2088456" cy="252028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5" name="Rechteck 14"/>
          <p:cNvSpPr/>
          <p:nvPr/>
        </p:nvSpPr>
        <p:spPr bwMode="auto">
          <a:xfrm>
            <a:off x="5400600" y="1799927"/>
            <a:ext cx="504056" cy="25446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9A5907-61F8-B064-B20F-E6D69F83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5" y="1001992"/>
            <a:ext cx="6761323" cy="432632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4245923-AA11-4B37-9963-40361672BFD9}"/>
              </a:ext>
            </a:extLst>
          </p:cNvPr>
          <p:cNvSpPr/>
          <p:nvPr/>
        </p:nvSpPr>
        <p:spPr>
          <a:xfrm flipH="1">
            <a:off x="3028274" y="4464223"/>
            <a:ext cx="648072" cy="360040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6477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F5DAF-041C-5C8D-DE75-AAC4DAD6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Einstellungen Ergebnisse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AFE3AF-9998-2576-0F83-E1A312593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6" y="1509302"/>
            <a:ext cx="8896807" cy="175904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BE8ECFB-9D02-7700-4A40-D071041F9837}"/>
              </a:ext>
            </a:extLst>
          </p:cNvPr>
          <p:cNvSpPr/>
          <p:nvPr/>
        </p:nvSpPr>
        <p:spPr>
          <a:xfrm>
            <a:off x="288256" y="1871935"/>
            <a:ext cx="1296144" cy="2880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2C3EBB1-8351-A003-EF16-DC3C8887D622}"/>
              </a:ext>
            </a:extLst>
          </p:cNvPr>
          <p:cNvSpPr/>
          <p:nvPr/>
        </p:nvSpPr>
        <p:spPr>
          <a:xfrm>
            <a:off x="1872432" y="2159967"/>
            <a:ext cx="1584176" cy="4320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034F7A2-E356-214D-1F75-14E9BCDB87BA}"/>
              </a:ext>
            </a:extLst>
          </p:cNvPr>
          <p:cNvSpPr/>
          <p:nvPr/>
        </p:nvSpPr>
        <p:spPr>
          <a:xfrm>
            <a:off x="3744640" y="2244806"/>
            <a:ext cx="906208" cy="2880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FABBB0A-B86D-17B0-34C1-7C43CC9160D2}"/>
              </a:ext>
            </a:extLst>
          </p:cNvPr>
          <p:cNvSpPr/>
          <p:nvPr/>
        </p:nvSpPr>
        <p:spPr>
          <a:xfrm>
            <a:off x="4817506" y="2129437"/>
            <a:ext cx="1296143" cy="53458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2100D85-4907-4ABA-29B1-30435ACADD0D}"/>
              </a:ext>
            </a:extLst>
          </p:cNvPr>
          <p:cNvSpPr txBox="1"/>
          <p:nvPr/>
        </p:nvSpPr>
        <p:spPr>
          <a:xfrm>
            <a:off x="4209328" y="356531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Nach jeder Einstellungsänderung muss „Seite aktualisieren“ gedrückt werden.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F07BCA5-41F4-43D7-018D-32A194AA3A83}"/>
              </a:ext>
            </a:extLst>
          </p:cNvPr>
          <p:cNvCxnSpPr/>
          <p:nvPr/>
        </p:nvCxnSpPr>
        <p:spPr>
          <a:xfrm>
            <a:off x="4896768" y="3240087"/>
            <a:ext cx="144016" cy="3600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84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600" b="1" dirty="0">
                <a:latin typeface="+mn-lt"/>
              </a:rPr>
              <a:t>Gebäudeebene</a:t>
            </a:r>
            <a:endParaRPr lang="de-AT" sz="36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rcRect t="21201"/>
          <a:stretch/>
        </p:blipFill>
        <p:spPr bwMode="auto">
          <a:xfrm>
            <a:off x="575137" y="4794323"/>
            <a:ext cx="8209721" cy="75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5134" y="1435735"/>
            <a:ext cx="8163220" cy="3358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864320" y="2380761"/>
            <a:ext cx="685840" cy="219305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4" tIns="43192" rIns="86384" bIns="43192" anchor="ctr"/>
          <a:lstStyle>
            <a:lvl1pPr>
              <a:defRPr sz="2400">
                <a:solidFill>
                  <a:schemeClr val="tx1"/>
                </a:solidFill>
                <a:latin typeface="Arial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/>
              </a:defRPr>
            </a:lvl2pPr>
            <a:lvl3pPr>
              <a:defRPr sz="2400">
                <a:solidFill>
                  <a:schemeClr val="tx1"/>
                </a:solidFill>
                <a:latin typeface="Arial"/>
              </a:defRPr>
            </a:lvl3pPr>
            <a:lvl4pPr>
              <a:defRPr sz="2400">
                <a:solidFill>
                  <a:schemeClr val="tx1"/>
                </a:solidFill>
                <a:latin typeface="Arial"/>
              </a:defRPr>
            </a:lvl4pPr>
            <a:lvl5pPr>
              <a:defRPr sz="2400">
                <a:solidFill>
                  <a:schemeClr val="tx1"/>
                </a:solidFill>
                <a:latin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endParaRPr lang="de-DE" sz="4050">
              <a:solidFill>
                <a:srgbClr val="FFFFFF"/>
              </a:solidFill>
            </a:endParaRPr>
          </a:p>
        </p:txBody>
      </p:sp>
      <p:sp>
        <p:nvSpPr>
          <p:cNvPr id="11" name="Rechteck 6"/>
          <p:cNvSpPr/>
          <p:nvPr/>
        </p:nvSpPr>
        <p:spPr bwMode="auto">
          <a:xfrm>
            <a:off x="4896767" y="1840670"/>
            <a:ext cx="1152128" cy="271957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4" tIns="43192" rIns="86384" bIns="43192" anchor="ctr"/>
          <a:lstStyle>
            <a:lvl1pPr>
              <a:defRPr sz="2400">
                <a:solidFill>
                  <a:schemeClr val="tx1"/>
                </a:solidFill>
                <a:latin typeface="Arial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/>
              </a:defRPr>
            </a:lvl2pPr>
            <a:lvl3pPr>
              <a:defRPr sz="2400">
                <a:solidFill>
                  <a:schemeClr val="tx1"/>
                </a:solidFill>
                <a:latin typeface="Arial"/>
              </a:defRPr>
            </a:lvl3pPr>
            <a:lvl4pPr>
              <a:defRPr sz="2400">
                <a:solidFill>
                  <a:schemeClr val="tx1"/>
                </a:solidFill>
                <a:latin typeface="Arial"/>
              </a:defRPr>
            </a:lvl4pPr>
            <a:lvl5pPr>
              <a:defRPr sz="2400">
                <a:solidFill>
                  <a:schemeClr val="tx1"/>
                </a:solidFill>
                <a:latin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endParaRPr lang="de-DE" sz="4050">
              <a:solidFill>
                <a:srgbClr val="FFFFFF"/>
              </a:solidFill>
            </a:endParaRPr>
          </a:p>
        </p:txBody>
      </p:sp>
      <p:sp>
        <p:nvSpPr>
          <p:cNvPr id="12" name="Rechteck 6"/>
          <p:cNvSpPr/>
          <p:nvPr/>
        </p:nvSpPr>
        <p:spPr bwMode="auto">
          <a:xfrm>
            <a:off x="4896767" y="4796077"/>
            <a:ext cx="1152128" cy="75002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84" tIns="43192" rIns="86384" bIns="43192" anchor="ctr"/>
          <a:lstStyle>
            <a:lvl1pPr>
              <a:defRPr sz="2400">
                <a:solidFill>
                  <a:schemeClr val="tx1"/>
                </a:solidFill>
                <a:latin typeface="Arial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/>
              </a:defRPr>
            </a:lvl2pPr>
            <a:lvl3pPr>
              <a:defRPr sz="2400">
                <a:solidFill>
                  <a:schemeClr val="tx1"/>
                </a:solidFill>
                <a:latin typeface="Arial"/>
              </a:defRPr>
            </a:lvl3pPr>
            <a:lvl4pPr>
              <a:defRPr sz="2400">
                <a:solidFill>
                  <a:schemeClr val="tx1"/>
                </a:solidFill>
                <a:latin typeface="Arial"/>
              </a:defRPr>
            </a:lvl4pPr>
            <a:lvl5pPr>
              <a:defRPr sz="2400">
                <a:solidFill>
                  <a:schemeClr val="tx1"/>
                </a:solidFill>
                <a:latin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endParaRPr lang="de-DE" sz="4050">
              <a:solidFill>
                <a:srgbClr val="FFFFFF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E1D9D72-E090-B038-35D7-4063A6A284F9}"/>
              </a:ext>
            </a:extLst>
          </p:cNvPr>
          <p:cNvSpPr/>
          <p:nvPr/>
        </p:nvSpPr>
        <p:spPr>
          <a:xfrm>
            <a:off x="8065120" y="1840670"/>
            <a:ext cx="792088" cy="3775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7C33A0-52CC-F91F-F4A4-77AD1BAA4AFE}"/>
              </a:ext>
            </a:extLst>
          </p:cNvPr>
          <p:cNvSpPr txBox="1"/>
          <p:nvPr/>
        </p:nvSpPr>
        <p:spPr>
          <a:xfrm>
            <a:off x="4824760" y="86382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Gut geeignet für schnellen Check, welche Konstruktionen besonders belastend sind.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0" descr="Picture 2"/>
          <p:cNvPicPr>
            <a:picLocks noChangeAspect="1" noChangeArrowheads="1"/>
          </p:cNvPicPr>
          <p:nvPr/>
        </p:nvPicPr>
        <p:blipFill>
          <a:blip r:embed="rId2"/>
          <a:srcRect r="819"/>
          <a:stretch/>
        </p:blipFill>
        <p:spPr bwMode="auto">
          <a:xfrm>
            <a:off x="477025" y="1239155"/>
            <a:ext cx="7741062" cy="44504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de-DE" sz="3200" b="1" dirty="0">
                <a:latin typeface="+mn-lt"/>
              </a:rPr>
              <a:t>Optimierung auf Bauteilebene</a:t>
            </a:r>
            <a:endParaRPr lang="de-AT" sz="3200" b="1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7849096" y="1655765"/>
            <a:ext cx="432048" cy="28084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>
            <a:lvl1pPr>
              <a:defRPr sz="2400">
                <a:solidFill>
                  <a:schemeClr val="tx1"/>
                </a:solidFill>
                <a:latin typeface="Arial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/>
              </a:defRPr>
            </a:lvl2pPr>
            <a:lvl3pPr>
              <a:defRPr sz="2400">
                <a:solidFill>
                  <a:schemeClr val="tx1"/>
                </a:solidFill>
                <a:latin typeface="Arial"/>
              </a:defRPr>
            </a:lvl3pPr>
            <a:lvl4pPr>
              <a:defRPr sz="2400">
                <a:solidFill>
                  <a:schemeClr val="tx1"/>
                </a:solidFill>
                <a:latin typeface="Arial"/>
              </a:defRPr>
            </a:lvl4pPr>
            <a:lvl5pPr>
              <a:defRPr sz="2400">
                <a:solidFill>
                  <a:schemeClr val="tx1"/>
                </a:solidFill>
                <a:latin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endParaRPr lang="de-DE" sz="4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4FDF4A4F-95D3-CA48-541A-5713C155D9E0}"/>
              </a:ext>
            </a:extLst>
          </p:cNvPr>
          <p:cNvSpPr txBox="1">
            <a:spLocks/>
          </p:cNvSpPr>
          <p:nvPr/>
        </p:nvSpPr>
        <p:spPr>
          <a:xfrm>
            <a:off x="720304" y="2484003"/>
            <a:ext cx="28083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de-AT" sz="1800" dirty="0">
                <a:solidFill>
                  <a:srgbClr val="51615F"/>
                </a:solidFill>
              </a:rPr>
              <a:t>baubook GmbH</a:t>
            </a:r>
            <a:br>
              <a:rPr lang="de-AT" sz="1800" b="0" dirty="0">
                <a:solidFill>
                  <a:srgbClr val="51615F"/>
                </a:solidFill>
              </a:rPr>
            </a:br>
            <a:r>
              <a:rPr lang="de-AT" sz="1800" b="0" dirty="0" err="1">
                <a:solidFill>
                  <a:srgbClr val="51615F"/>
                </a:solidFill>
              </a:rPr>
              <a:t>Alserbachstraße</a:t>
            </a:r>
            <a:r>
              <a:rPr lang="de-AT" sz="1800" b="0" dirty="0">
                <a:solidFill>
                  <a:srgbClr val="51615F"/>
                </a:solidFill>
              </a:rPr>
              <a:t> 5/8 </a:t>
            </a:r>
            <a:br>
              <a:rPr lang="de-AT" sz="1800" b="0" dirty="0">
                <a:solidFill>
                  <a:srgbClr val="51615F"/>
                </a:solidFill>
              </a:rPr>
            </a:br>
            <a:r>
              <a:rPr lang="de-AT" sz="1800" b="0" dirty="0">
                <a:solidFill>
                  <a:srgbClr val="51615F"/>
                </a:solidFill>
              </a:rPr>
              <a:t>1090 Wien, Austria</a:t>
            </a:r>
            <a:br>
              <a:rPr lang="de-AT" sz="1800" b="0" dirty="0">
                <a:solidFill>
                  <a:srgbClr val="51615F"/>
                </a:solidFill>
              </a:rPr>
            </a:br>
            <a:r>
              <a:rPr lang="de-AT" sz="1800" b="0" dirty="0">
                <a:solidFill>
                  <a:srgbClr val="51615F"/>
                </a:solidFill>
              </a:rPr>
              <a:t>T+43 1 319 20 05-0</a:t>
            </a:r>
            <a:br>
              <a:rPr lang="de-AT" sz="1800" b="0" dirty="0">
                <a:solidFill>
                  <a:srgbClr val="51615F"/>
                </a:solidFill>
              </a:rPr>
            </a:br>
            <a:r>
              <a:rPr lang="de-AT" sz="1800" b="0" dirty="0">
                <a:solidFill>
                  <a:srgbClr val="51615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office@baubook.info</a:t>
            </a:r>
            <a:endParaRPr lang="de-AT" sz="1800" b="0" dirty="0">
              <a:solidFill>
                <a:srgbClr val="51615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26078D-CBF4-71AD-82AE-95AFB670E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8" y="863823"/>
            <a:ext cx="4968552" cy="46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5DA680C-BFAB-947D-16AF-82B42C061F9C}"/>
              </a:ext>
            </a:extLst>
          </p:cNvPr>
          <p:cNvSpPr txBox="1"/>
          <p:nvPr/>
        </p:nvSpPr>
        <p:spPr>
          <a:xfrm>
            <a:off x="275094" y="3816151"/>
            <a:ext cx="8647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Studierenden bieten wir kostenlose Vollversionen im Rahmen von </a:t>
            </a:r>
            <a:r>
              <a:rPr lang="de-AT" sz="1600" dirty="0">
                <a:solidFill>
                  <a:srgbClr val="31373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Master- und Diplomarbeiten</a:t>
            </a:r>
            <a:r>
              <a:rPr lang="de-AT" sz="1600" dirty="0">
                <a:solidFill>
                  <a:srgbClr val="313736"/>
                </a:solidFill>
              </a:rPr>
              <a:t> </a:t>
            </a:r>
            <a:r>
              <a:rPr lang="de-AT" sz="1600" dirty="0"/>
              <a:t>an (Registrierung / Nachweis notwendig). </a:t>
            </a:r>
          </a:p>
          <a:p>
            <a:endParaRPr lang="de-AT" sz="1600" dirty="0"/>
          </a:p>
          <a:p>
            <a:r>
              <a:rPr lang="de-AT" sz="1600" dirty="0"/>
              <a:t>Die Kostenübersicht für Vollversionen finden Sie unter:</a:t>
            </a:r>
          </a:p>
          <a:p>
            <a:r>
              <a:rPr lang="de-AT" sz="1600" dirty="0">
                <a:hlinkClick r:id="rId3"/>
              </a:rPr>
              <a:t>https://www.baubook.info/de/service/preise-und-kosten/</a:t>
            </a:r>
            <a:endParaRPr lang="de-AT" sz="1600" dirty="0"/>
          </a:p>
          <a:p>
            <a:endParaRPr lang="de-AT" sz="16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A8BFD49-CF89-6231-BAB9-B62B219A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94" y="1439887"/>
            <a:ext cx="8809711" cy="21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2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592E0-B01D-F77E-CF93-1C28AF54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74" y="802971"/>
            <a:ext cx="8425339" cy="598760"/>
          </a:xfrm>
        </p:spPr>
        <p:txBody>
          <a:bodyPr/>
          <a:lstStyle/>
          <a:p>
            <a:r>
              <a:rPr lang="de-AT" dirty="0"/>
              <a:t>Viele Wege führen zu eco2soft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483183-7BBE-FB02-684E-A1B7F36A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46" y="1624537"/>
            <a:ext cx="8425339" cy="360040"/>
          </a:xfrm>
        </p:spPr>
        <p:txBody>
          <a:bodyPr/>
          <a:lstStyle/>
          <a:p>
            <a:pPr marL="0" indent="0">
              <a:buNone/>
            </a:pPr>
            <a:r>
              <a:rPr lang="de-AT" sz="1600" b="1" dirty="0"/>
              <a:t>Direktlink</a:t>
            </a:r>
            <a:r>
              <a:rPr lang="de-AT" sz="1600" dirty="0"/>
              <a:t>: </a:t>
            </a:r>
            <a:r>
              <a:rPr lang="de-AT" sz="1600" dirty="0">
                <a:hlinkClick r:id="rId2"/>
              </a:rPr>
              <a:t>https://www.baubook.at/eco2soft/</a:t>
            </a:r>
            <a:endParaRPr lang="de-AT" sz="1600" dirty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br>
              <a:rPr lang="de-AT" sz="1600" dirty="0"/>
            </a:br>
            <a:endParaRPr lang="de-AT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E2B94F-F648-984A-093D-D2A358C3A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504" y="2735975"/>
            <a:ext cx="2589131" cy="281069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FA6804E-117E-D49C-6DBF-BAF76974B9B8}"/>
              </a:ext>
            </a:extLst>
          </p:cNvPr>
          <p:cNvSpPr txBox="1"/>
          <p:nvPr/>
        </p:nvSpPr>
        <p:spPr>
          <a:xfrm>
            <a:off x="2475717" y="2098666"/>
            <a:ext cx="2487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AT" sz="1400" dirty="0">
                <a:hlinkClick r:id="rId4"/>
              </a:rPr>
              <a:t>https://www.baubook.info/de/werkzeuge/eco2soft</a:t>
            </a:r>
            <a:endParaRPr lang="de-AT" sz="14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BC4FDDA-E361-8AE1-A1A1-F998E3087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74" y="2744826"/>
            <a:ext cx="1796608" cy="281069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FE80465-1E82-9ACC-A198-A81FBA3025E9}"/>
              </a:ext>
            </a:extLst>
          </p:cNvPr>
          <p:cNvSpPr txBox="1"/>
          <p:nvPr/>
        </p:nvSpPr>
        <p:spPr>
          <a:xfrm>
            <a:off x="437418" y="209866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linkClick r:id="rId6"/>
              </a:rPr>
              <a:t>https://www.baubook.info/de</a:t>
            </a:r>
            <a:r>
              <a:rPr lang="de-AT" sz="1400" dirty="0"/>
              <a:t>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BA6556F-F81D-9373-E3A1-E153746941D2}"/>
              </a:ext>
            </a:extLst>
          </p:cNvPr>
          <p:cNvSpPr/>
          <p:nvPr/>
        </p:nvSpPr>
        <p:spPr>
          <a:xfrm>
            <a:off x="360264" y="4896271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D575D7-70ED-F802-9BEA-E2DCB2699CFD}"/>
              </a:ext>
            </a:extLst>
          </p:cNvPr>
          <p:cNvSpPr/>
          <p:nvPr/>
        </p:nvSpPr>
        <p:spPr>
          <a:xfrm>
            <a:off x="2520504" y="5009650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ED7893-C004-7B9D-3906-44DD67F83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593" y="2763093"/>
            <a:ext cx="2163471" cy="187059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52F35F25-31E1-1012-F0B8-5C5C9BBFB225}"/>
              </a:ext>
            </a:extLst>
          </p:cNvPr>
          <p:cNvSpPr txBox="1"/>
          <p:nvPr/>
        </p:nvSpPr>
        <p:spPr>
          <a:xfrm>
            <a:off x="5328816" y="2098666"/>
            <a:ext cx="2015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>
                <a:hlinkClick r:id="rId8"/>
              </a:rPr>
              <a:t>https://www.baubook.at/zentrale/</a:t>
            </a:r>
            <a:r>
              <a:rPr lang="de-AT" sz="1400" dirty="0"/>
              <a:t> 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93BFC85-E2C9-E1AB-2660-55F3C7FF7C2A}"/>
              </a:ext>
            </a:extLst>
          </p:cNvPr>
          <p:cNvSpPr/>
          <p:nvPr/>
        </p:nvSpPr>
        <p:spPr>
          <a:xfrm>
            <a:off x="5397593" y="3024063"/>
            <a:ext cx="158740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827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18E0672-D7EE-4808-AB5F-A103064C0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6" y="861096"/>
            <a:ext cx="9138755" cy="475798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D51B3DD-200D-4FC6-BF70-1F128D95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Gebäudeverwaltung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42969F4F-B0C5-4AEA-9BFA-537850CF4B50}"/>
              </a:ext>
            </a:extLst>
          </p:cNvPr>
          <p:cNvSpPr/>
          <p:nvPr/>
        </p:nvSpPr>
        <p:spPr>
          <a:xfrm flipH="1">
            <a:off x="1656408" y="2015951"/>
            <a:ext cx="648072" cy="360040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0D448C-B8B5-904D-4F95-A3EC62887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5" y="1036840"/>
            <a:ext cx="6761323" cy="432632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4245923-AA11-4B37-9963-40361672BFD9}"/>
              </a:ext>
            </a:extLst>
          </p:cNvPr>
          <p:cNvSpPr/>
          <p:nvPr/>
        </p:nvSpPr>
        <p:spPr>
          <a:xfrm flipH="1">
            <a:off x="2736528" y="1223863"/>
            <a:ext cx="648072" cy="360040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1EC115A-D72C-46A7-B25D-45CF9D52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Eingabeseite</a:t>
            </a:r>
          </a:p>
        </p:txBody>
      </p:sp>
    </p:spTree>
    <p:extLst>
      <p:ext uri="{BB962C8B-B14F-4D97-AF65-F5344CB8AC3E}">
        <p14:creationId xmlns:p14="http://schemas.microsoft.com/office/powerpoint/2010/main" val="303368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09A532-B3BB-0ED0-7ADE-DB053F263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04" y="831279"/>
            <a:ext cx="6725176" cy="492780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77812D0-86DA-4046-A9C9-346AB736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Allgemeine Angaben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8343A2C-B9FF-480F-8B7B-DB9116A2A521}"/>
              </a:ext>
            </a:extLst>
          </p:cNvPr>
          <p:cNvSpPr/>
          <p:nvPr/>
        </p:nvSpPr>
        <p:spPr>
          <a:xfrm>
            <a:off x="1008336" y="1511895"/>
            <a:ext cx="1512168" cy="5040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110188-E256-8392-0574-5FC58F5A00F2}"/>
              </a:ext>
            </a:extLst>
          </p:cNvPr>
          <p:cNvSpPr/>
          <p:nvPr/>
        </p:nvSpPr>
        <p:spPr>
          <a:xfrm>
            <a:off x="979904" y="2687111"/>
            <a:ext cx="1512168" cy="91301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51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9A5907-61F8-B064-B20F-E6D69F83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5" y="1001992"/>
            <a:ext cx="6761323" cy="4326327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4245923-AA11-4B37-9963-40361672BFD9}"/>
              </a:ext>
            </a:extLst>
          </p:cNvPr>
          <p:cNvSpPr/>
          <p:nvPr/>
        </p:nvSpPr>
        <p:spPr>
          <a:xfrm flipH="1">
            <a:off x="2520504" y="2303983"/>
            <a:ext cx="648072" cy="360040"/>
          </a:xfrm>
          <a:prstGeom prst="rightArrow">
            <a:avLst/>
          </a:prstGeom>
          <a:solidFill>
            <a:srgbClr val="5161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1001164"/>
      </p:ext>
    </p:extLst>
  </p:cSld>
  <p:clrMapOvr>
    <a:masterClrMapping/>
  </p:clrMapOvr>
</p:sld>
</file>

<file path=ppt/theme/theme1.xml><?xml version="1.0" encoding="utf-8"?>
<a:theme xmlns:a="http://schemas.openxmlformats.org/drawingml/2006/main" name="bauboo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bauboo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A695348DDFC248A0DF824C7FDDB673" ma:contentTypeVersion="14" ma:contentTypeDescription="Ein neues Dokument erstellen." ma:contentTypeScope="" ma:versionID="336220d87e32a6f1dd772dabfbf734ac">
  <xsd:schema xmlns:xsd="http://www.w3.org/2001/XMLSchema" xmlns:xs="http://www.w3.org/2001/XMLSchema" xmlns:p="http://schemas.microsoft.com/office/2006/metadata/properties" xmlns:ns2="c83f5085-a295-440d-b805-4e276abe3da8" xmlns:ns3="66899391-fd79-4114-8bcd-44ab75560a73" targetNamespace="http://schemas.microsoft.com/office/2006/metadata/properties" ma:root="true" ma:fieldsID="9b0165cfc2a1511edb525e27080a56e7" ns2:_="" ns3:_="">
    <xsd:import namespace="c83f5085-a295-440d-b805-4e276abe3da8"/>
    <xsd:import namespace="66899391-fd79-4114-8bcd-44ab75560a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f5085-a295-440d-b805-4e276abe3d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21c5c122-0889-4708-a2f9-443b1c8b1b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99391-fd79-4114-8bcd-44ab75560a7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09874c1-eccd-4ece-8972-717a50d7e949}" ma:internalName="TaxCatchAll" ma:showField="CatchAllData" ma:web="66899391-fd79-4114-8bcd-44ab75560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3f5085-a295-440d-b805-4e276abe3da8">
      <Terms xmlns="http://schemas.microsoft.com/office/infopath/2007/PartnerControls"/>
    </lcf76f155ced4ddcb4097134ff3c332f>
    <TaxCatchAll xmlns="66899391-fd79-4114-8bcd-44ab75560a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F5A75D-3604-4731-B9C9-2D1C1C361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f5085-a295-440d-b805-4e276abe3da8"/>
    <ds:schemaRef ds:uri="66899391-fd79-4114-8bcd-44ab75560a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7C6529-71CA-4D30-8BE8-E978E8D9B764}">
  <ds:schemaRefs>
    <ds:schemaRef ds:uri="c83f5085-a295-440d-b805-4e276abe3da8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66899391-fd79-4114-8bcd-44ab75560a7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615AD4-F6E9-428D-A937-657023B97D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Macintosh PowerPoint</Application>
  <PresentationFormat>Benutzerdefiniert</PresentationFormat>
  <Paragraphs>85</Paragraphs>
  <Slides>38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3" baseType="lpstr">
      <vt:lpstr>Arial</vt:lpstr>
      <vt:lpstr>Bradley Hand ITC</vt:lpstr>
      <vt:lpstr>Calibri</vt:lpstr>
      <vt:lpstr>baubook</vt:lpstr>
      <vt:lpstr>1_baubook</vt:lpstr>
      <vt:lpstr>Arbeiten mit eco2soft Ein baubook Werkzeug.</vt:lpstr>
      <vt:lpstr>PowerPoint-Präsentation</vt:lpstr>
      <vt:lpstr>Registrierung</vt:lpstr>
      <vt:lpstr>PowerPoint-Präsentation</vt:lpstr>
      <vt:lpstr>Viele Wege führen zu eco2soft</vt:lpstr>
      <vt:lpstr>Gebäudeverwaltung</vt:lpstr>
      <vt:lpstr>Eingabeseite</vt:lpstr>
      <vt:lpstr>Allgemeine Angaben</vt:lpstr>
      <vt:lpstr>PowerPoint-Präsentation</vt:lpstr>
      <vt:lpstr>Methode und Lebensphasen</vt:lpstr>
      <vt:lpstr>PowerPoint-Präsentation</vt:lpstr>
      <vt:lpstr>Methode und Lebensphasen</vt:lpstr>
      <vt:lpstr>PowerPoint-Präsentation</vt:lpstr>
      <vt:lpstr>Bauteileingabe</vt:lpstr>
      <vt:lpstr>Bauteil neu erstellen</vt:lpstr>
      <vt:lpstr>Bauteil bearbeiten</vt:lpstr>
      <vt:lpstr>Schicht hinzufügen</vt:lpstr>
      <vt:lpstr>Produktwahl</vt:lpstr>
      <vt:lpstr>PowerPoint-Präsentation</vt:lpstr>
      <vt:lpstr>PowerPoint-Präsentation</vt:lpstr>
      <vt:lpstr>PowerPoint-Präsentation</vt:lpstr>
      <vt:lpstr>Schicht hinzufügen</vt:lpstr>
      <vt:lpstr>Bauteilimport</vt:lpstr>
      <vt:lpstr>Bauteilansicht</vt:lpstr>
      <vt:lpstr>PowerPoint-Präsentation</vt:lpstr>
      <vt:lpstr>PowerPoint-Präsentation</vt:lpstr>
      <vt:lpstr>Bauteileingabe</vt:lpstr>
      <vt:lpstr>Nutzungsdauern</vt:lpstr>
      <vt:lpstr>PowerPoint-Präsentation</vt:lpstr>
      <vt:lpstr>Transporte, Entsorg, Betrieb</vt:lpstr>
      <vt:lpstr>Transporte</vt:lpstr>
      <vt:lpstr>Entsorgung</vt:lpstr>
      <vt:lpstr>PowerPoint-Präsentation</vt:lpstr>
      <vt:lpstr>PowerPoint-Präsentation</vt:lpstr>
      <vt:lpstr>Einstellungen Ergebnisse</vt:lpstr>
      <vt:lpstr>Gebäudeebene</vt:lpstr>
      <vt:lpstr>Optimierung auf Bauteilebene</vt:lpstr>
      <vt:lpstr>PowerPoint-Präsentation</vt:lpstr>
    </vt:vector>
  </TitlesOfParts>
  <Company>Energieinstitut Vorarlberg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Sutter</dc:creator>
  <cp:lastModifiedBy>Christoph Schwemberger</cp:lastModifiedBy>
  <cp:revision>447</cp:revision>
  <cp:lastPrinted>2019-10-08T08:54:50Z</cp:lastPrinted>
  <dcterms:created xsi:type="dcterms:W3CDTF">2010-11-26T07:40:01Z</dcterms:created>
  <dcterms:modified xsi:type="dcterms:W3CDTF">2023-12-15T09:47:36Z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0x0101006AA695348DDFC248A0DF824C7FDDB673</vt:lpwstr>
  </property>
  <property fmtid="{D5CDD505-2E9C-101B-9397-08002B2CF9AE}" pid="3" name="MediaServiceImageTags">
    <vt:lpwstr/>
  </property>
</Properties>
</file>